
<file path=[Content_Types].xml><?xml version="1.0" encoding="utf-8"?>
<Types xmlns="http://schemas.openxmlformats.org/package/2006/content-types">
  <Default Extension="fntdata" ContentType="application/x-fontdata"/>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5"/>
  </p:notesMasterIdLst>
  <p:sldIdLst>
    <p:sldId id="256" r:id="rId2"/>
    <p:sldId id="258" r:id="rId3"/>
    <p:sldId id="259" r:id="rId4"/>
    <p:sldId id="260" r:id="rId5"/>
    <p:sldId id="261" r:id="rId6"/>
    <p:sldId id="262" r:id="rId7"/>
    <p:sldId id="263" r:id="rId8"/>
    <p:sldId id="264" r:id="rId9"/>
    <p:sldId id="279" r:id="rId10"/>
    <p:sldId id="265" r:id="rId11"/>
    <p:sldId id="266" r:id="rId12"/>
    <p:sldId id="272" r:id="rId13"/>
    <p:sldId id="278" r:id="rId14"/>
  </p:sldIdLst>
  <p:sldSz cx="9144000" cy="5143500" type="screen16x9"/>
  <p:notesSz cx="6858000" cy="9144000"/>
  <p:embeddedFontLst>
    <p:embeddedFont>
      <p:font typeface="Poppins" panose="020B0604020202020204" charset="0"/>
      <p:regular r:id="rId16"/>
      <p:bold r:id="rId17"/>
      <p:italic r:id="rId18"/>
      <p:boldItalic r:id="rId19"/>
    </p:embeddedFont>
    <p:embeddedFont>
      <p:font typeface="Poppins Light"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452BF9A-F7C9-42BE-989B-9F70BBD3D2CA}">
  <a:tblStyle styleId="{A452BF9A-F7C9-42BE-989B-9F70BBD3D2C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F2EB09-9411-40FF-A23A-F3DB1AADDEA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3011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1592400" y="-407850"/>
            <a:ext cx="5959200" cy="5959200"/>
          </a:xfrm>
          <a:prstGeom prst="ellipse">
            <a:avLst/>
          </a:prstGeom>
          <a:solidFill>
            <a:srgbClr val="000000">
              <a:alpha val="26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501210" y="175873"/>
            <a:ext cx="2451351" cy="2451351"/>
            <a:chOff x="6680825" y="2549350"/>
            <a:chExt cx="1539600" cy="1539600"/>
          </a:xfrm>
        </p:grpSpPr>
        <p:sp>
          <p:nvSpPr>
            <p:cNvPr id="12" name="Google Shape;12;p2"/>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680825" y="2549350"/>
              <a:ext cx="1539600" cy="1539600"/>
            </a:xfrm>
            <a:prstGeom prst="donut">
              <a:avLst>
                <a:gd name="adj" fmla="val 49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6427669" y="2502633"/>
            <a:ext cx="2324700" cy="2324700"/>
            <a:chOff x="-474900" y="321200"/>
            <a:chExt cx="2324700" cy="2324700"/>
          </a:xfrm>
        </p:grpSpPr>
        <p:sp>
          <p:nvSpPr>
            <p:cNvPr id="16" name="Google Shape;16;p2"/>
            <p:cNvSpPr/>
            <p:nvPr/>
          </p:nvSpPr>
          <p:spPr>
            <a:xfrm>
              <a:off x="-474900" y="321200"/>
              <a:ext cx="2324700" cy="23247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20725" y="916825"/>
              <a:ext cx="1133400" cy="11334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37125" y="658975"/>
              <a:ext cx="1649100" cy="16491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13650" y="1109750"/>
              <a:ext cx="747600" cy="7476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txBox="1">
            <a:spLocks noGrp="1"/>
          </p:cNvSpPr>
          <p:nvPr>
            <p:ph type="ctrTitle"/>
          </p:nvPr>
        </p:nvSpPr>
        <p:spPr>
          <a:xfrm>
            <a:off x="2211600" y="1991850"/>
            <a:ext cx="4720800" cy="1159800"/>
          </a:xfrm>
          <a:prstGeom prst="rect">
            <a:avLst/>
          </a:prstGeom>
          <a:effectLst>
            <a:outerShdw blurRad="85725" dist="19050" dir="5400000" algn="bl" rotWithShape="0">
              <a:srgbClr val="000000">
                <a:alpha val="10000"/>
              </a:srgbClr>
            </a:outerShdw>
          </a:effectLst>
        </p:spPr>
        <p:txBody>
          <a:bodyPr spcFirstLastPara="1" wrap="square" lIns="91425" tIns="91425" rIns="91425" bIns="91425" anchor="ctr" anchorCtr="0">
            <a:noAutofit/>
          </a:bodyPr>
          <a:lstStyle>
            <a:lvl1pPr lvl="0" algn="ctr">
              <a:spcBef>
                <a:spcPts val="0"/>
              </a:spcBef>
              <a:spcAft>
                <a:spcPts val="0"/>
              </a:spcAft>
              <a:buClr>
                <a:srgbClr val="FFFFFF"/>
              </a:buClr>
              <a:buSzPts val="5200"/>
              <a:buNone/>
              <a:defRPr sz="5200">
                <a:solidFill>
                  <a:srgbClr val="FFFFFF"/>
                </a:solidFill>
              </a:defRPr>
            </a:lvl1pPr>
            <a:lvl2pPr lvl="1" algn="ctr">
              <a:spcBef>
                <a:spcPts val="0"/>
              </a:spcBef>
              <a:spcAft>
                <a:spcPts val="0"/>
              </a:spcAft>
              <a:buClr>
                <a:srgbClr val="FFFFFF"/>
              </a:buClr>
              <a:buSzPts val="5200"/>
              <a:buNone/>
              <a:defRPr sz="5200">
                <a:solidFill>
                  <a:srgbClr val="FFFFFF"/>
                </a:solidFill>
              </a:defRPr>
            </a:lvl2pPr>
            <a:lvl3pPr lvl="2" algn="ctr">
              <a:spcBef>
                <a:spcPts val="0"/>
              </a:spcBef>
              <a:spcAft>
                <a:spcPts val="0"/>
              </a:spcAft>
              <a:buClr>
                <a:srgbClr val="FFFFFF"/>
              </a:buClr>
              <a:buSzPts val="5200"/>
              <a:buNone/>
              <a:defRPr sz="5200">
                <a:solidFill>
                  <a:srgbClr val="FFFFFF"/>
                </a:solidFill>
              </a:defRPr>
            </a:lvl3pPr>
            <a:lvl4pPr lvl="3" algn="ctr">
              <a:spcBef>
                <a:spcPts val="0"/>
              </a:spcBef>
              <a:spcAft>
                <a:spcPts val="0"/>
              </a:spcAft>
              <a:buClr>
                <a:srgbClr val="FFFFFF"/>
              </a:buClr>
              <a:buSzPts val="5200"/>
              <a:buNone/>
              <a:defRPr sz="5200">
                <a:solidFill>
                  <a:srgbClr val="FFFFFF"/>
                </a:solidFill>
              </a:defRPr>
            </a:lvl4pPr>
            <a:lvl5pPr lvl="4" algn="ctr">
              <a:spcBef>
                <a:spcPts val="0"/>
              </a:spcBef>
              <a:spcAft>
                <a:spcPts val="0"/>
              </a:spcAft>
              <a:buClr>
                <a:srgbClr val="FFFFFF"/>
              </a:buClr>
              <a:buSzPts val="5200"/>
              <a:buNone/>
              <a:defRPr sz="5200">
                <a:solidFill>
                  <a:srgbClr val="FFFFFF"/>
                </a:solidFill>
              </a:defRPr>
            </a:lvl5pPr>
            <a:lvl6pPr lvl="5" algn="ctr">
              <a:spcBef>
                <a:spcPts val="0"/>
              </a:spcBef>
              <a:spcAft>
                <a:spcPts val="0"/>
              </a:spcAft>
              <a:buClr>
                <a:srgbClr val="FFFFFF"/>
              </a:buClr>
              <a:buSzPts val="5200"/>
              <a:buNone/>
              <a:defRPr sz="5200">
                <a:solidFill>
                  <a:srgbClr val="FFFFFF"/>
                </a:solidFill>
              </a:defRPr>
            </a:lvl6pPr>
            <a:lvl7pPr lvl="6" algn="ctr">
              <a:spcBef>
                <a:spcPts val="0"/>
              </a:spcBef>
              <a:spcAft>
                <a:spcPts val="0"/>
              </a:spcAft>
              <a:buClr>
                <a:srgbClr val="FFFFFF"/>
              </a:buClr>
              <a:buSzPts val="5200"/>
              <a:buNone/>
              <a:defRPr sz="5200">
                <a:solidFill>
                  <a:srgbClr val="FFFFFF"/>
                </a:solidFill>
              </a:defRPr>
            </a:lvl7pPr>
            <a:lvl8pPr lvl="7" algn="ctr">
              <a:spcBef>
                <a:spcPts val="0"/>
              </a:spcBef>
              <a:spcAft>
                <a:spcPts val="0"/>
              </a:spcAft>
              <a:buClr>
                <a:srgbClr val="FFFFFF"/>
              </a:buClr>
              <a:buSzPts val="5200"/>
              <a:buNone/>
              <a:defRPr sz="5200">
                <a:solidFill>
                  <a:srgbClr val="FFFFFF"/>
                </a:solidFill>
              </a:defRPr>
            </a:lvl8pPr>
            <a:lvl9pPr lvl="8" algn="ctr">
              <a:spcBef>
                <a:spcPts val="0"/>
              </a:spcBef>
              <a:spcAft>
                <a:spcPts val="0"/>
              </a:spcAft>
              <a:buClr>
                <a:srgbClr val="FFFFFF"/>
              </a:buClr>
              <a:buSzPts val="5200"/>
              <a:buNone/>
              <a:defRPr sz="5200">
                <a:solidFill>
                  <a:srgbClr val="FFFFF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 B">
  <p:cSld name="BLANK_2">
    <p:spTree>
      <p:nvGrpSpPr>
        <p:cNvPr id="1" name="Shape 121"/>
        <p:cNvGrpSpPr/>
        <p:nvPr/>
      </p:nvGrpSpPr>
      <p:grpSpPr>
        <a:xfrm>
          <a:off x="0" y="0"/>
          <a:ext cx="0" cy="0"/>
          <a:chOff x="0" y="0"/>
          <a:chExt cx="0" cy="0"/>
        </a:xfrm>
      </p:grpSpPr>
      <p:sp>
        <p:nvSpPr>
          <p:cNvPr id="122" name="Google Shape;122;p12"/>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2"/>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‹nr.›</a:t>
            </a:fld>
            <a:endParaRPr/>
          </a:p>
        </p:txBody>
      </p:sp>
      <p:grpSp>
        <p:nvGrpSpPr>
          <p:cNvPr id="124" name="Google Shape;124;p12"/>
          <p:cNvGrpSpPr/>
          <p:nvPr/>
        </p:nvGrpSpPr>
        <p:grpSpPr>
          <a:xfrm>
            <a:off x="818844" y="502333"/>
            <a:ext cx="2324700" cy="2324700"/>
            <a:chOff x="-474900" y="321200"/>
            <a:chExt cx="2324700" cy="2324700"/>
          </a:xfrm>
        </p:grpSpPr>
        <p:sp>
          <p:nvSpPr>
            <p:cNvPr id="125" name="Google Shape;125;p12"/>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2"/>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2"/>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2"/>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12"/>
          <p:cNvSpPr/>
          <p:nvPr/>
        </p:nvSpPr>
        <p:spPr>
          <a:xfrm>
            <a:off x="1794525" y="-407900"/>
            <a:ext cx="5959200" cy="59592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 background">
  <p:cSld name="BLANK_1">
    <p:bg>
      <p:bgPr>
        <a:solidFill>
          <a:srgbClr val="000000"/>
        </a:solidFill>
        <a:effectLst/>
      </p:bgPr>
    </p:bg>
    <p:spTree>
      <p:nvGrpSpPr>
        <p:cNvPr id="1" name="Shape 130"/>
        <p:cNvGrpSpPr/>
        <p:nvPr/>
      </p:nvGrpSpPr>
      <p:grpSpPr>
        <a:xfrm>
          <a:off x="0" y="0"/>
          <a:ext cx="0" cy="0"/>
          <a:chOff x="0" y="0"/>
          <a:chExt cx="0" cy="0"/>
        </a:xfrm>
      </p:grpSpPr>
      <p:sp>
        <p:nvSpPr>
          <p:cNvPr id="131" name="Google Shape;131;p13"/>
          <p:cNvSpPr/>
          <p:nvPr/>
        </p:nvSpPr>
        <p:spPr>
          <a:xfrm>
            <a:off x="-704850" y="-2705100"/>
            <a:ext cx="10553700" cy="10553700"/>
          </a:xfrm>
          <a:prstGeom prst="donut">
            <a:avLst>
              <a:gd name="adj" fmla="val 1046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764000" y="-1236275"/>
            <a:ext cx="7616100" cy="76161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1198300" y="-801975"/>
            <a:ext cx="6747000" cy="67470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2267900" y="267625"/>
            <a:ext cx="4608300" cy="4608300"/>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1592400" y="-407850"/>
            <a:ext cx="5959200" cy="5959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3;p3"/>
          <p:cNvGrpSpPr/>
          <p:nvPr/>
        </p:nvGrpSpPr>
        <p:grpSpPr>
          <a:xfrm>
            <a:off x="6427669" y="2502633"/>
            <a:ext cx="2324700" cy="23247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3"/>
          <p:cNvSpPr txBox="1">
            <a:spLocks noGrp="1"/>
          </p:cNvSpPr>
          <p:nvPr>
            <p:ph type="ctrTitle"/>
          </p:nvPr>
        </p:nvSpPr>
        <p:spPr>
          <a:xfrm>
            <a:off x="2569800" y="2236800"/>
            <a:ext cx="4004400" cy="956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5200">
                <a:solidFill>
                  <a:srgbClr val="000000"/>
                </a:solidFill>
              </a:defRPr>
            </a:lvl1pPr>
            <a:lvl2pPr lvl="1" algn="ctr" rtl="0">
              <a:spcBef>
                <a:spcPts val="0"/>
              </a:spcBef>
              <a:spcAft>
                <a:spcPts val="0"/>
              </a:spcAft>
              <a:buClr>
                <a:srgbClr val="000000"/>
              </a:buClr>
              <a:buSzPts val="5200"/>
              <a:buNone/>
              <a:defRPr sz="5200">
                <a:solidFill>
                  <a:srgbClr val="000000"/>
                </a:solidFill>
              </a:defRPr>
            </a:lvl2pPr>
            <a:lvl3pPr lvl="2" algn="ctr" rtl="0">
              <a:spcBef>
                <a:spcPts val="0"/>
              </a:spcBef>
              <a:spcAft>
                <a:spcPts val="0"/>
              </a:spcAft>
              <a:buClr>
                <a:srgbClr val="000000"/>
              </a:buClr>
              <a:buSzPts val="5200"/>
              <a:buNone/>
              <a:defRPr sz="5200">
                <a:solidFill>
                  <a:srgbClr val="000000"/>
                </a:solidFill>
              </a:defRPr>
            </a:lvl3pPr>
            <a:lvl4pPr lvl="3" algn="ctr" rtl="0">
              <a:spcBef>
                <a:spcPts val="0"/>
              </a:spcBef>
              <a:spcAft>
                <a:spcPts val="0"/>
              </a:spcAft>
              <a:buClr>
                <a:srgbClr val="000000"/>
              </a:buClr>
              <a:buSzPts val="5200"/>
              <a:buNone/>
              <a:defRPr sz="5200">
                <a:solidFill>
                  <a:srgbClr val="000000"/>
                </a:solidFill>
              </a:defRPr>
            </a:lvl4pPr>
            <a:lvl5pPr lvl="4" algn="ctr" rtl="0">
              <a:spcBef>
                <a:spcPts val="0"/>
              </a:spcBef>
              <a:spcAft>
                <a:spcPts val="0"/>
              </a:spcAft>
              <a:buClr>
                <a:srgbClr val="000000"/>
              </a:buClr>
              <a:buSzPts val="5200"/>
              <a:buNone/>
              <a:defRPr sz="5200">
                <a:solidFill>
                  <a:srgbClr val="000000"/>
                </a:solidFill>
              </a:defRPr>
            </a:lvl5pPr>
            <a:lvl6pPr lvl="5" algn="ctr" rtl="0">
              <a:spcBef>
                <a:spcPts val="0"/>
              </a:spcBef>
              <a:spcAft>
                <a:spcPts val="0"/>
              </a:spcAft>
              <a:buClr>
                <a:srgbClr val="000000"/>
              </a:buClr>
              <a:buSzPts val="5200"/>
              <a:buNone/>
              <a:defRPr sz="5200">
                <a:solidFill>
                  <a:srgbClr val="000000"/>
                </a:solidFill>
              </a:defRPr>
            </a:lvl6pPr>
            <a:lvl7pPr lvl="6" algn="ctr" rtl="0">
              <a:spcBef>
                <a:spcPts val="0"/>
              </a:spcBef>
              <a:spcAft>
                <a:spcPts val="0"/>
              </a:spcAft>
              <a:buClr>
                <a:srgbClr val="000000"/>
              </a:buClr>
              <a:buSzPts val="5200"/>
              <a:buNone/>
              <a:defRPr sz="5200">
                <a:solidFill>
                  <a:srgbClr val="000000"/>
                </a:solidFill>
              </a:defRPr>
            </a:lvl7pPr>
            <a:lvl8pPr lvl="7" algn="ctr" rtl="0">
              <a:spcBef>
                <a:spcPts val="0"/>
              </a:spcBef>
              <a:spcAft>
                <a:spcPts val="0"/>
              </a:spcAft>
              <a:buClr>
                <a:srgbClr val="000000"/>
              </a:buClr>
              <a:buSzPts val="5200"/>
              <a:buNone/>
              <a:defRPr sz="5200">
                <a:solidFill>
                  <a:srgbClr val="000000"/>
                </a:solidFill>
              </a:defRPr>
            </a:lvl8pPr>
            <a:lvl9pPr lvl="8" algn="ctr" rtl="0">
              <a:spcBef>
                <a:spcPts val="0"/>
              </a:spcBef>
              <a:spcAft>
                <a:spcPts val="0"/>
              </a:spcAft>
              <a:buClr>
                <a:srgbClr val="000000"/>
              </a:buClr>
              <a:buSzPts val="5200"/>
              <a:buNone/>
              <a:defRPr sz="5200">
                <a:solidFill>
                  <a:srgbClr val="000000"/>
                </a:solidFill>
              </a:defRPr>
            </a:lvl9pPr>
          </a:lstStyle>
          <a:p>
            <a:endParaRPr/>
          </a:p>
        </p:txBody>
      </p:sp>
      <p:sp>
        <p:nvSpPr>
          <p:cNvPr id="29" name="Google Shape;29;p3"/>
          <p:cNvSpPr txBox="1">
            <a:spLocks noGrp="1"/>
          </p:cNvSpPr>
          <p:nvPr>
            <p:ph type="subTitle" idx="1"/>
          </p:nvPr>
        </p:nvSpPr>
        <p:spPr>
          <a:xfrm>
            <a:off x="2569800" y="3188701"/>
            <a:ext cx="4004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400">
                <a:solidFill>
                  <a:srgbClr val="000000"/>
                </a:solidFill>
              </a:defRPr>
            </a:lvl1pPr>
            <a:lvl2pPr lvl="1" algn="ctr" rtl="0">
              <a:spcBef>
                <a:spcPts val="0"/>
              </a:spcBef>
              <a:spcAft>
                <a:spcPts val="0"/>
              </a:spcAft>
              <a:buClr>
                <a:srgbClr val="000000"/>
              </a:buClr>
              <a:buSzPts val="1400"/>
              <a:buNone/>
              <a:defRPr sz="1400">
                <a:solidFill>
                  <a:srgbClr val="000000"/>
                </a:solidFill>
              </a:defRPr>
            </a:lvl2pPr>
            <a:lvl3pPr lvl="2" algn="ctr" rtl="0">
              <a:spcBef>
                <a:spcPts val="0"/>
              </a:spcBef>
              <a:spcAft>
                <a:spcPts val="0"/>
              </a:spcAft>
              <a:buClr>
                <a:srgbClr val="000000"/>
              </a:buClr>
              <a:buSzPts val="1400"/>
              <a:buNone/>
              <a:defRPr sz="1400">
                <a:solidFill>
                  <a:srgbClr val="000000"/>
                </a:solidFill>
              </a:defRPr>
            </a:lvl3pPr>
            <a:lvl4pPr lvl="3" algn="ctr" rtl="0">
              <a:spcBef>
                <a:spcPts val="0"/>
              </a:spcBef>
              <a:spcAft>
                <a:spcPts val="0"/>
              </a:spcAft>
              <a:buClr>
                <a:srgbClr val="000000"/>
              </a:buClr>
              <a:buSzPts val="1400"/>
              <a:buNone/>
              <a:defRPr sz="1400">
                <a:solidFill>
                  <a:srgbClr val="000000"/>
                </a:solidFill>
              </a:defRPr>
            </a:lvl4pPr>
            <a:lvl5pPr lvl="4" algn="ctr" rtl="0">
              <a:spcBef>
                <a:spcPts val="0"/>
              </a:spcBef>
              <a:spcAft>
                <a:spcPts val="0"/>
              </a:spcAft>
              <a:buClr>
                <a:srgbClr val="000000"/>
              </a:buClr>
              <a:buSzPts val="1400"/>
              <a:buNone/>
              <a:defRPr sz="1400">
                <a:solidFill>
                  <a:srgbClr val="000000"/>
                </a:solidFill>
              </a:defRPr>
            </a:lvl5pPr>
            <a:lvl6pPr lvl="5" algn="ctr" rtl="0">
              <a:spcBef>
                <a:spcPts val="0"/>
              </a:spcBef>
              <a:spcAft>
                <a:spcPts val="0"/>
              </a:spcAft>
              <a:buClr>
                <a:srgbClr val="000000"/>
              </a:buClr>
              <a:buSzPts val="1400"/>
              <a:buNone/>
              <a:defRPr sz="1400">
                <a:solidFill>
                  <a:srgbClr val="000000"/>
                </a:solidFill>
              </a:defRPr>
            </a:lvl6pPr>
            <a:lvl7pPr lvl="6" algn="ctr" rtl="0">
              <a:spcBef>
                <a:spcPts val="0"/>
              </a:spcBef>
              <a:spcAft>
                <a:spcPts val="0"/>
              </a:spcAft>
              <a:buClr>
                <a:srgbClr val="000000"/>
              </a:buClr>
              <a:buSzPts val="1400"/>
              <a:buNone/>
              <a:defRPr sz="1400">
                <a:solidFill>
                  <a:srgbClr val="000000"/>
                </a:solidFill>
              </a:defRPr>
            </a:lvl7pPr>
            <a:lvl8pPr lvl="7" algn="ctr" rtl="0">
              <a:spcBef>
                <a:spcPts val="0"/>
              </a:spcBef>
              <a:spcAft>
                <a:spcPts val="0"/>
              </a:spcAft>
              <a:buClr>
                <a:srgbClr val="000000"/>
              </a:buClr>
              <a:buSzPts val="1400"/>
              <a:buNone/>
              <a:defRPr sz="1400">
                <a:solidFill>
                  <a:srgbClr val="000000"/>
                </a:solidFill>
              </a:defRPr>
            </a:lvl8pPr>
            <a:lvl9pPr lvl="8" algn="ctr" rtl="0">
              <a:spcBef>
                <a:spcPts val="0"/>
              </a:spcBef>
              <a:spcAft>
                <a:spcPts val="0"/>
              </a:spcAft>
              <a:buClr>
                <a:srgbClr val="000000"/>
              </a:buClr>
              <a:buSzPts val="1400"/>
              <a:buNone/>
              <a:defRPr sz="1400">
                <a:solidFill>
                  <a:srgbClr val="000000"/>
                </a:solidFill>
              </a:defRPr>
            </a:lvl9pPr>
          </a:lstStyle>
          <a:p>
            <a:endParaRPr/>
          </a:p>
        </p:txBody>
      </p:sp>
      <p:grpSp>
        <p:nvGrpSpPr>
          <p:cNvPr id="30" name="Google Shape;30;p3"/>
          <p:cNvGrpSpPr/>
          <p:nvPr/>
        </p:nvGrpSpPr>
        <p:grpSpPr>
          <a:xfrm>
            <a:off x="764825" y="439375"/>
            <a:ext cx="1924500" cy="19245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4"/>
        <p:cNvGrpSpPr/>
        <p:nvPr/>
      </p:nvGrpSpPr>
      <p:grpSpPr>
        <a:xfrm>
          <a:off x="0" y="0"/>
          <a:ext cx="0" cy="0"/>
          <a:chOff x="0" y="0"/>
          <a:chExt cx="0" cy="0"/>
        </a:xfrm>
      </p:grpSpPr>
      <p:grpSp>
        <p:nvGrpSpPr>
          <p:cNvPr id="35" name="Google Shape;35;p4"/>
          <p:cNvGrpSpPr/>
          <p:nvPr/>
        </p:nvGrpSpPr>
        <p:grpSpPr>
          <a:xfrm>
            <a:off x="818844" y="502333"/>
            <a:ext cx="2324700" cy="2324700"/>
            <a:chOff x="-474900" y="321200"/>
            <a:chExt cx="2324700" cy="2324700"/>
          </a:xfrm>
        </p:grpSpPr>
        <p:sp>
          <p:nvSpPr>
            <p:cNvPr id="36" name="Google Shape;36;p4"/>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4"/>
          <p:cNvSpPr/>
          <p:nvPr/>
        </p:nvSpPr>
        <p:spPr>
          <a:xfrm>
            <a:off x="1794525" y="-407900"/>
            <a:ext cx="5959200" cy="59592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txBox="1">
            <a:spLocks noGrp="1"/>
          </p:cNvSpPr>
          <p:nvPr>
            <p:ph type="body" idx="1"/>
          </p:nvPr>
        </p:nvSpPr>
        <p:spPr>
          <a:xfrm>
            <a:off x="2385525" y="1310550"/>
            <a:ext cx="4777200" cy="3265800"/>
          </a:xfrm>
          <a:prstGeom prst="rect">
            <a:avLst/>
          </a:prstGeom>
        </p:spPr>
        <p:txBody>
          <a:bodyPr spcFirstLastPara="1" wrap="square" lIns="91425" tIns="91425" rIns="91425" bIns="91425" anchor="t" anchorCtr="0">
            <a:noAutofit/>
          </a:bodyPr>
          <a:lstStyle>
            <a:lvl1pPr marL="457200" lvl="0" indent="-393700" rtl="0">
              <a:spcBef>
                <a:spcPts val="600"/>
              </a:spcBef>
              <a:spcAft>
                <a:spcPts val="0"/>
              </a:spcAft>
              <a:buSzPts val="2600"/>
              <a:buFont typeface="Poppins"/>
              <a:buChar char="￮"/>
              <a:defRPr sz="2600" b="1">
                <a:latin typeface="Poppins"/>
                <a:ea typeface="Poppins"/>
                <a:cs typeface="Poppins"/>
                <a:sym typeface="Poppins"/>
              </a:defRPr>
            </a:lvl1pPr>
            <a:lvl2pPr marL="914400" lvl="1" indent="-393700" rtl="0">
              <a:spcBef>
                <a:spcPts val="0"/>
              </a:spcBef>
              <a:spcAft>
                <a:spcPts val="0"/>
              </a:spcAft>
              <a:buSzPts val="2600"/>
              <a:buFont typeface="Poppins"/>
              <a:buChar char="￮"/>
              <a:defRPr sz="2600" b="1">
                <a:latin typeface="Poppins"/>
                <a:ea typeface="Poppins"/>
                <a:cs typeface="Poppins"/>
                <a:sym typeface="Poppins"/>
              </a:defRPr>
            </a:lvl2pPr>
            <a:lvl3pPr marL="1371600" lvl="2" indent="-393700" rtl="0">
              <a:spcBef>
                <a:spcPts val="0"/>
              </a:spcBef>
              <a:spcAft>
                <a:spcPts val="0"/>
              </a:spcAft>
              <a:buSzPts val="2600"/>
              <a:buFont typeface="Poppins"/>
              <a:buChar char="￮"/>
              <a:defRPr sz="2600" b="1">
                <a:latin typeface="Poppins"/>
                <a:ea typeface="Poppins"/>
                <a:cs typeface="Poppins"/>
                <a:sym typeface="Poppins"/>
              </a:defRPr>
            </a:lvl3pPr>
            <a:lvl4pPr marL="1828800" lvl="3" indent="-393700" rtl="0">
              <a:spcBef>
                <a:spcPts val="0"/>
              </a:spcBef>
              <a:spcAft>
                <a:spcPts val="0"/>
              </a:spcAft>
              <a:buSzPts val="2600"/>
              <a:buFont typeface="Poppins"/>
              <a:buChar char="●"/>
              <a:defRPr sz="2600" b="1">
                <a:latin typeface="Poppins"/>
                <a:ea typeface="Poppins"/>
                <a:cs typeface="Poppins"/>
                <a:sym typeface="Poppins"/>
              </a:defRPr>
            </a:lvl4pPr>
            <a:lvl5pPr marL="2286000" lvl="4" indent="-393700" rtl="0">
              <a:spcBef>
                <a:spcPts val="0"/>
              </a:spcBef>
              <a:spcAft>
                <a:spcPts val="0"/>
              </a:spcAft>
              <a:buSzPts val="2600"/>
              <a:buFont typeface="Poppins"/>
              <a:buChar char="○"/>
              <a:defRPr sz="2600" b="1">
                <a:latin typeface="Poppins"/>
                <a:ea typeface="Poppins"/>
                <a:cs typeface="Poppins"/>
                <a:sym typeface="Poppins"/>
              </a:defRPr>
            </a:lvl5pPr>
            <a:lvl6pPr marL="2743200" lvl="5" indent="-393700" rtl="0">
              <a:spcBef>
                <a:spcPts val="0"/>
              </a:spcBef>
              <a:spcAft>
                <a:spcPts val="0"/>
              </a:spcAft>
              <a:buSzPts val="2600"/>
              <a:buFont typeface="Poppins"/>
              <a:buChar char="■"/>
              <a:defRPr sz="2600" b="1">
                <a:latin typeface="Poppins"/>
                <a:ea typeface="Poppins"/>
                <a:cs typeface="Poppins"/>
                <a:sym typeface="Poppins"/>
              </a:defRPr>
            </a:lvl6pPr>
            <a:lvl7pPr marL="3200400" lvl="6" indent="-393700" rtl="0">
              <a:spcBef>
                <a:spcPts val="0"/>
              </a:spcBef>
              <a:spcAft>
                <a:spcPts val="0"/>
              </a:spcAft>
              <a:buSzPts val="2600"/>
              <a:buFont typeface="Poppins"/>
              <a:buChar char="●"/>
              <a:defRPr sz="2600" b="1">
                <a:latin typeface="Poppins"/>
                <a:ea typeface="Poppins"/>
                <a:cs typeface="Poppins"/>
                <a:sym typeface="Poppins"/>
              </a:defRPr>
            </a:lvl7pPr>
            <a:lvl8pPr marL="3657600" lvl="7" indent="-393700" rtl="0">
              <a:spcBef>
                <a:spcPts val="0"/>
              </a:spcBef>
              <a:spcAft>
                <a:spcPts val="0"/>
              </a:spcAft>
              <a:buSzPts val="2600"/>
              <a:buFont typeface="Poppins"/>
              <a:buChar char="○"/>
              <a:defRPr sz="2600" b="1">
                <a:latin typeface="Poppins"/>
                <a:ea typeface="Poppins"/>
                <a:cs typeface="Poppins"/>
                <a:sym typeface="Poppins"/>
              </a:defRPr>
            </a:lvl8pPr>
            <a:lvl9pPr marL="4114800" lvl="8" indent="-393700">
              <a:spcBef>
                <a:spcPts val="0"/>
              </a:spcBef>
              <a:spcAft>
                <a:spcPts val="0"/>
              </a:spcAft>
              <a:buSzPts val="2600"/>
              <a:buFont typeface="Poppins"/>
              <a:buChar char="■"/>
              <a:defRPr sz="2600" b="1">
                <a:latin typeface="Poppins"/>
                <a:ea typeface="Poppins"/>
                <a:cs typeface="Poppins"/>
                <a:sym typeface="Poppins"/>
              </a:defRPr>
            </a:lvl9pPr>
          </a:lstStyle>
          <a:p>
            <a:endParaRPr/>
          </a:p>
        </p:txBody>
      </p:sp>
      <p:sp>
        <p:nvSpPr>
          <p:cNvPr id="43" name="Google Shape;43;p4"/>
          <p:cNvSpPr txBox="1"/>
          <p:nvPr/>
        </p:nvSpPr>
        <p:spPr>
          <a:xfrm>
            <a:off x="1599200" y="1326625"/>
            <a:ext cx="7641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b="1">
                <a:latin typeface="Poppins"/>
                <a:ea typeface="Poppins"/>
                <a:cs typeface="Poppins"/>
                <a:sym typeface="Poppins"/>
              </a:rPr>
              <a:t>“</a:t>
            </a:r>
            <a:endParaRPr sz="7200" b="1">
              <a:latin typeface="Poppins"/>
              <a:ea typeface="Poppins"/>
              <a:cs typeface="Poppins"/>
              <a:sym typeface="Poppins"/>
            </a:endParaRPr>
          </a:p>
        </p:txBody>
      </p:sp>
      <p:sp>
        <p:nvSpPr>
          <p:cNvPr id="44" name="Google Shape;44;p4"/>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5"/>
        <p:cNvGrpSpPr/>
        <p:nvPr/>
      </p:nvGrpSpPr>
      <p:grpSpPr>
        <a:xfrm>
          <a:off x="0" y="0"/>
          <a:ext cx="0" cy="0"/>
          <a:chOff x="0" y="0"/>
          <a:chExt cx="0" cy="0"/>
        </a:xfrm>
      </p:grpSpPr>
      <p:sp>
        <p:nvSpPr>
          <p:cNvPr id="46" name="Google Shape;46;p5"/>
          <p:cNvSpPr/>
          <p:nvPr/>
        </p:nvSpPr>
        <p:spPr>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47;p5"/>
          <p:cNvGrpSpPr/>
          <p:nvPr/>
        </p:nvGrpSpPr>
        <p:grpSpPr>
          <a:xfrm>
            <a:off x="-442731" y="337284"/>
            <a:ext cx="2324700" cy="2324700"/>
            <a:chOff x="-474900" y="321200"/>
            <a:chExt cx="2324700" cy="2324700"/>
          </a:xfrm>
        </p:grpSpPr>
        <p:sp>
          <p:nvSpPr>
            <p:cNvPr id="48" name="Google Shape;48;p5"/>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4" name="Google Shape;54;p5"/>
          <p:cNvSpPr txBox="1">
            <a:spLocks noGrp="1"/>
          </p:cNvSpPr>
          <p:nvPr>
            <p:ph type="body" idx="1"/>
          </p:nvPr>
        </p:nvSpPr>
        <p:spPr>
          <a:xfrm>
            <a:off x="1069625" y="1958050"/>
            <a:ext cx="4608000" cy="26184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55" name="Google Shape;55;p5"/>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
        <p:nvSpPr>
          <p:cNvPr id="56" name="Google Shape;56;p5"/>
          <p:cNvSpPr/>
          <p:nvPr/>
        </p:nvSpPr>
        <p:spPr>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big image">
  <p:cSld name="TITLE_AND_BODY_1">
    <p:spTree>
      <p:nvGrpSpPr>
        <p:cNvPr id="1" name="Shape 57"/>
        <p:cNvGrpSpPr/>
        <p:nvPr/>
      </p:nvGrpSpPr>
      <p:grpSpPr>
        <a:xfrm>
          <a:off x="0" y="0"/>
          <a:ext cx="0" cy="0"/>
          <a:chOff x="0" y="0"/>
          <a:chExt cx="0" cy="0"/>
        </a:xfrm>
      </p:grpSpPr>
      <p:sp>
        <p:nvSpPr>
          <p:cNvPr id="58" name="Google Shape;58;p6"/>
          <p:cNvSpPr/>
          <p:nvPr/>
        </p:nvSpPr>
        <p:spPr>
          <a:xfrm>
            <a:off x="5142675" y="358375"/>
            <a:ext cx="4426800" cy="44268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a:off x="5376775" y="592475"/>
            <a:ext cx="3958500" cy="39585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6"/>
          <p:cNvGrpSpPr/>
          <p:nvPr/>
        </p:nvGrpSpPr>
        <p:grpSpPr>
          <a:xfrm>
            <a:off x="-442731" y="337284"/>
            <a:ext cx="2324700" cy="2324700"/>
            <a:chOff x="-474900" y="321200"/>
            <a:chExt cx="2324700" cy="2324700"/>
          </a:xfrm>
        </p:grpSpPr>
        <p:sp>
          <p:nvSpPr>
            <p:cNvPr id="61" name="Google Shape;61;p6"/>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6"/>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txBox="1">
            <a:spLocks noGrp="1"/>
          </p:cNvSpPr>
          <p:nvPr>
            <p:ph type="title"/>
          </p:nvPr>
        </p:nvSpPr>
        <p:spPr>
          <a:xfrm>
            <a:off x="457200" y="1166125"/>
            <a:ext cx="45048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67" name="Google Shape;67;p6"/>
          <p:cNvSpPr txBox="1">
            <a:spLocks noGrp="1"/>
          </p:cNvSpPr>
          <p:nvPr>
            <p:ph type="body" idx="1"/>
          </p:nvPr>
        </p:nvSpPr>
        <p:spPr>
          <a:xfrm>
            <a:off x="985679" y="1958050"/>
            <a:ext cx="3976500" cy="2618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68" name="Google Shape;68;p6"/>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9"/>
        <p:cNvGrpSpPr/>
        <p:nvPr/>
      </p:nvGrpSpPr>
      <p:grpSpPr>
        <a:xfrm>
          <a:off x="0" y="0"/>
          <a:ext cx="0" cy="0"/>
          <a:chOff x="0" y="0"/>
          <a:chExt cx="0" cy="0"/>
        </a:xfrm>
      </p:grpSpPr>
      <p:grpSp>
        <p:nvGrpSpPr>
          <p:cNvPr id="70" name="Google Shape;70;p7"/>
          <p:cNvGrpSpPr/>
          <p:nvPr/>
        </p:nvGrpSpPr>
        <p:grpSpPr>
          <a:xfrm>
            <a:off x="-442731" y="337284"/>
            <a:ext cx="2324700" cy="2324700"/>
            <a:chOff x="-474900" y="321200"/>
            <a:chExt cx="2324700" cy="2324700"/>
          </a:xfrm>
        </p:grpSpPr>
        <p:sp>
          <p:nvSpPr>
            <p:cNvPr id="71" name="Google Shape;71;p7"/>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7"/>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77" name="Google Shape;77;p7"/>
          <p:cNvSpPr txBox="1">
            <a:spLocks noGrp="1"/>
          </p:cNvSpPr>
          <p:nvPr>
            <p:ph type="body" idx="1"/>
          </p:nvPr>
        </p:nvSpPr>
        <p:spPr>
          <a:xfrm>
            <a:off x="1069625" y="1958050"/>
            <a:ext cx="2236800" cy="26184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400"/>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sp>
        <p:nvSpPr>
          <p:cNvPr id="78" name="Google Shape;78;p7"/>
          <p:cNvSpPr txBox="1">
            <a:spLocks noGrp="1"/>
          </p:cNvSpPr>
          <p:nvPr>
            <p:ph type="body" idx="2"/>
          </p:nvPr>
        </p:nvSpPr>
        <p:spPr>
          <a:xfrm>
            <a:off x="3440857" y="1958050"/>
            <a:ext cx="2236800" cy="26184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400"/>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sp>
        <p:nvSpPr>
          <p:cNvPr id="79" name="Google Shape;79;p7"/>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
        <p:nvSpPr>
          <p:cNvPr id="80" name="Google Shape;80;p7"/>
          <p:cNvSpPr/>
          <p:nvPr/>
        </p:nvSpPr>
        <p:spPr>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p:nvPr/>
        </p:nvSpPr>
        <p:spPr>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82"/>
        <p:cNvGrpSpPr/>
        <p:nvPr/>
      </p:nvGrpSpPr>
      <p:grpSpPr>
        <a:xfrm>
          <a:off x="0" y="0"/>
          <a:ext cx="0" cy="0"/>
          <a:chOff x="0" y="0"/>
          <a:chExt cx="0" cy="0"/>
        </a:xfrm>
      </p:grpSpPr>
      <p:grpSp>
        <p:nvGrpSpPr>
          <p:cNvPr id="83" name="Google Shape;83;p8"/>
          <p:cNvGrpSpPr/>
          <p:nvPr/>
        </p:nvGrpSpPr>
        <p:grpSpPr>
          <a:xfrm>
            <a:off x="-442731" y="337284"/>
            <a:ext cx="2324700" cy="2324700"/>
            <a:chOff x="-474900" y="321200"/>
            <a:chExt cx="2324700" cy="2324700"/>
          </a:xfrm>
        </p:grpSpPr>
        <p:sp>
          <p:nvSpPr>
            <p:cNvPr id="84" name="Google Shape;84;p8"/>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8"/>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90" name="Google Shape;90;p8"/>
          <p:cNvSpPr txBox="1">
            <a:spLocks noGrp="1"/>
          </p:cNvSpPr>
          <p:nvPr>
            <p:ph type="body" idx="1"/>
          </p:nvPr>
        </p:nvSpPr>
        <p:spPr>
          <a:xfrm>
            <a:off x="1069625" y="1958050"/>
            <a:ext cx="1485300" cy="26184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91" name="Google Shape;91;p8"/>
          <p:cNvSpPr txBox="1">
            <a:spLocks noGrp="1"/>
          </p:cNvSpPr>
          <p:nvPr>
            <p:ph type="body" idx="2"/>
          </p:nvPr>
        </p:nvSpPr>
        <p:spPr>
          <a:xfrm>
            <a:off x="2630936" y="1958050"/>
            <a:ext cx="1485300" cy="26184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92" name="Google Shape;92;p8"/>
          <p:cNvSpPr txBox="1">
            <a:spLocks noGrp="1"/>
          </p:cNvSpPr>
          <p:nvPr>
            <p:ph type="body" idx="3"/>
          </p:nvPr>
        </p:nvSpPr>
        <p:spPr>
          <a:xfrm>
            <a:off x="4192246" y="1958050"/>
            <a:ext cx="1485300" cy="26184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93" name="Google Shape;93;p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
        <p:nvSpPr>
          <p:cNvPr id="94" name="Google Shape;94;p8"/>
          <p:cNvSpPr/>
          <p:nvPr/>
        </p:nvSpPr>
        <p:spPr>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
        <p:cNvGrpSpPr/>
        <p:nvPr/>
      </p:nvGrpSpPr>
      <p:grpSpPr>
        <a:xfrm>
          <a:off x="0" y="0"/>
          <a:ext cx="0" cy="0"/>
          <a:chOff x="0" y="0"/>
          <a:chExt cx="0" cy="0"/>
        </a:xfrm>
      </p:grpSpPr>
      <p:grpSp>
        <p:nvGrpSpPr>
          <p:cNvPr id="97" name="Google Shape;97;p9"/>
          <p:cNvGrpSpPr/>
          <p:nvPr/>
        </p:nvGrpSpPr>
        <p:grpSpPr>
          <a:xfrm>
            <a:off x="-442731" y="337284"/>
            <a:ext cx="2324700" cy="2324700"/>
            <a:chOff x="-474900" y="321200"/>
            <a:chExt cx="2324700" cy="2324700"/>
          </a:xfrm>
        </p:grpSpPr>
        <p:sp>
          <p:nvSpPr>
            <p:cNvPr id="98" name="Google Shape;98;p9"/>
            <p:cNvSpPr/>
            <p:nvPr/>
          </p:nvSpPr>
          <p:spPr>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p:nvPr/>
          </p:nvSpPr>
          <p:spPr>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9"/>
            <p:cNvSpPr/>
            <p:nvPr/>
          </p:nvSpPr>
          <p:spPr>
            <a:xfrm>
              <a:off x="-137125" y="658975"/>
              <a:ext cx="1649100" cy="1649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9"/>
            <p:cNvSpPr/>
            <p:nvPr/>
          </p:nvSpPr>
          <p:spPr>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9"/>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9"/>
          <p:cNvSpPr txBox="1">
            <a:spLocks noGrp="1"/>
          </p:cNvSpPr>
          <p:nvPr>
            <p:ph type="title"/>
          </p:nvPr>
        </p:nvSpPr>
        <p:spPr>
          <a:xfrm>
            <a:off x="457200" y="1166125"/>
            <a:ext cx="5220300" cy="6831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04" name="Google Shape;104;p9"/>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 A" type="blank">
  <p:cSld name="BLANK">
    <p:spTree>
      <p:nvGrpSpPr>
        <p:cNvPr id="1" name="Shape 114"/>
        <p:cNvGrpSpPr/>
        <p:nvPr/>
      </p:nvGrpSpPr>
      <p:grpSpPr>
        <a:xfrm>
          <a:off x="0" y="0"/>
          <a:ext cx="0" cy="0"/>
          <a:chOff x="0" y="0"/>
          <a:chExt cx="0" cy="0"/>
        </a:xfrm>
      </p:grpSpPr>
      <p:sp>
        <p:nvSpPr>
          <p:cNvPr id="115" name="Google Shape;115;p11"/>
          <p:cNvSpPr/>
          <p:nvPr/>
        </p:nvSpPr>
        <p:spPr>
          <a:xfrm>
            <a:off x="764000" y="-1236275"/>
            <a:ext cx="7616100" cy="76161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a:off x="1198300" y="-801975"/>
            <a:ext cx="6747000" cy="67470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2267900" y="267625"/>
            <a:ext cx="4608300" cy="46083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704850" y="-2705100"/>
            <a:ext cx="10553700" cy="10553700"/>
          </a:xfrm>
          <a:prstGeom prst="donut">
            <a:avLst>
              <a:gd name="adj" fmla="val 10467"/>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a:off x="8556000" y="4576450"/>
            <a:ext cx="435600" cy="4356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555875" y="4576450"/>
            <a:ext cx="435600" cy="435600"/>
          </a:xfrm>
          <a:prstGeom prst="rect">
            <a:avLst/>
          </a:prstGeom>
          <a:noFill/>
          <a:ln>
            <a:noFill/>
          </a:ln>
        </p:spPr>
        <p:txBody>
          <a:bodyPr spcFirstLastPara="1" wrap="square" lIns="91425" tIns="91425" rIns="91425" bIns="91425" anchor="ctr" anchorCtr="0">
            <a:noAutofit/>
          </a:bodyPr>
          <a:lstStyle>
            <a:lvl1pPr lvl="0" algn="ctr">
              <a:buNone/>
              <a:defRPr sz="1000" b="1">
                <a:solidFill>
                  <a:srgbClr val="FFFFFF"/>
                </a:solidFill>
                <a:latin typeface="Poppins"/>
                <a:ea typeface="Poppins"/>
                <a:cs typeface="Poppins"/>
                <a:sym typeface="Poppins"/>
              </a:defRPr>
            </a:lvl1pPr>
            <a:lvl2pPr lvl="1" algn="ctr">
              <a:buNone/>
              <a:defRPr sz="1000" b="1">
                <a:solidFill>
                  <a:srgbClr val="FFFFFF"/>
                </a:solidFill>
                <a:latin typeface="Poppins"/>
                <a:ea typeface="Poppins"/>
                <a:cs typeface="Poppins"/>
                <a:sym typeface="Poppins"/>
              </a:defRPr>
            </a:lvl2pPr>
            <a:lvl3pPr lvl="2" algn="ctr">
              <a:buNone/>
              <a:defRPr sz="1000" b="1">
                <a:solidFill>
                  <a:srgbClr val="FFFFFF"/>
                </a:solidFill>
                <a:latin typeface="Poppins"/>
                <a:ea typeface="Poppins"/>
                <a:cs typeface="Poppins"/>
                <a:sym typeface="Poppins"/>
              </a:defRPr>
            </a:lvl3pPr>
            <a:lvl4pPr lvl="3" algn="ctr">
              <a:buNone/>
              <a:defRPr sz="1000" b="1">
                <a:solidFill>
                  <a:srgbClr val="FFFFFF"/>
                </a:solidFill>
                <a:latin typeface="Poppins"/>
                <a:ea typeface="Poppins"/>
                <a:cs typeface="Poppins"/>
                <a:sym typeface="Poppins"/>
              </a:defRPr>
            </a:lvl4pPr>
            <a:lvl5pPr lvl="4" algn="ctr">
              <a:buNone/>
              <a:defRPr sz="1000" b="1">
                <a:solidFill>
                  <a:srgbClr val="FFFFFF"/>
                </a:solidFill>
                <a:latin typeface="Poppins"/>
                <a:ea typeface="Poppins"/>
                <a:cs typeface="Poppins"/>
                <a:sym typeface="Poppins"/>
              </a:defRPr>
            </a:lvl5pPr>
            <a:lvl6pPr lvl="5" algn="ctr">
              <a:buNone/>
              <a:defRPr sz="1000" b="1">
                <a:solidFill>
                  <a:srgbClr val="FFFFFF"/>
                </a:solidFill>
                <a:latin typeface="Poppins"/>
                <a:ea typeface="Poppins"/>
                <a:cs typeface="Poppins"/>
                <a:sym typeface="Poppins"/>
              </a:defRPr>
            </a:lvl6pPr>
            <a:lvl7pPr lvl="6" algn="ctr">
              <a:buNone/>
              <a:defRPr sz="1000" b="1">
                <a:solidFill>
                  <a:srgbClr val="FFFFFF"/>
                </a:solidFill>
                <a:latin typeface="Poppins"/>
                <a:ea typeface="Poppins"/>
                <a:cs typeface="Poppins"/>
                <a:sym typeface="Poppins"/>
              </a:defRPr>
            </a:lvl7pPr>
            <a:lvl8pPr lvl="7" algn="ctr">
              <a:buNone/>
              <a:defRPr sz="1000" b="1">
                <a:solidFill>
                  <a:srgbClr val="FFFFFF"/>
                </a:solidFill>
                <a:latin typeface="Poppins"/>
                <a:ea typeface="Poppins"/>
                <a:cs typeface="Poppins"/>
                <a:sym typeface="Poppins"/>
              </a:defRPr>
            </a:lvl8pPr>
            <a:lvl9pPr lvl="8" algn="ctr">
              <a:buNone/>
              <a:defRPr sz="1000" b="1">
                <a:solidFill>
                  <a:srgbClr val="FFFFFF"/>
                </a:solidFill>
                <a:latin typeface="Poppins"/>
                <a:ea typeface="Poppins"/>
                <a:cs typeface="Poppins"/>
                <a:sym typeface="Poppins"/>
              </a:defRPr>
            </a:lvl9pPr>
          </a:lstStyle>
          <a:p>
            <a:pPr marL="0" lvl="0" indent="0" algn="ctr" rtl="0">
              <a:spcBef>
                <a:spcPts val="0"/>
              </a:spcBef>
              <a:spcAft>
                <a:spcPts val="0"/>
              </a:spcAft>
              <a:buNone/>
            </a:pPr>
            <a:fld id="{00000000-1234-1234-1234-123412341234}" type="slidenum">
              <a:rPr lang="en"/>
              <a:t>‹nr.›</a:t>
            </a:fld>
            <a:endParaRPr/>
          </a:p>
        </p:txBody>
      </p:sp>
      <p:sp>
        <p:nvSpPr>
          <p:cNvPr id="7" name="Google Shape;7;p1"/>
          <p:cNvSpPr txBox="1">
            <a:spLocks noGrp="1"/>
          </p:cNvSpPr>
          <p:nvPr>
            <p:ph type="title"/>
          </p:nvPr>
        </p:nvSpPr>
        <p:spPr>
          <a:xfrm>
            <a:off x="457200" y="1166125"/>
            <a:ext cx="5220300" cy="683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1pPr>
            <a:lvl2pPr lvl="1">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2pPr>
            <a:lvl3pPr lvl="2">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3pPr>
            <a:lvl4pPr lvl="3">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4pPr>
            <a:lvl5pPr lvl="4">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5pPr>
            <a:lvl6pPr lvl="5">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6pPr>
            <a:lvl7pPr lvl="6">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7pPr>
            <a:lvl8pPr lvl="7">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8pPr>
            <a:lvl9pPr lvl="8">
              <a:spcBef>
                <a:spcPts val="0"/>
              </a:spcBef>
              <a:spcAft>
                <a:spcPts val="0"/>
              </a:spcAft>
              <a:buClr>
                <a:schemeClr val="dk1"/>
              </a:buClr>
              <a:buSzPts val="3600"/>
              <a:buFont typeface="Poppins"/>
              <a:buNone/>
              <a:defRPr sz="3600" b="1">
                <a:solidFill>
                  <a:schemeClr val="dk1"/>
                </a:solidFill>
                <a:latin typeface="Poppins"/>
                <a:ea typeface="Poppins"/>
                <a:cs typeface="Poppins"/>
                <a:sym typeface="Poppins"/>
              </a:defRPr>
            </a:lvl9pPr>
          </a:lstStyle>
          <a:p>
            <a:endParaRPr/>
          </a:p>
        </p:txBody>
      </p:sp>
      <p:sp>
        <p:nvSpPr>
          <p:cNvPr id="8" name="Google Shape;8;p1"/>
          <p:cNvSpPr txBox="1">
            <a:spLocks noGrp="1"/>
          </p:cNvSpPr>
          <p:nvPr>
            <p:ph type="body" idx="1"/>
          </p:nvPr>
        </p:nvSpPr>
        <p:spPr>
          <a:xfrm>
            <a:off x="1069625" y="1958050"/>
            <a:ext cx="4608300" cy="2618400"/>
          </a:xfrm>
          <a:prstGeom prst="rect">
            <a:avLst/>
          </a:prstGeom>
          <a:noFill/>
          <a:ln>
            <a:noFill/>
          </a:ln>
        </p:spPr>
        <p:txBody>
          <a:bodyPr spcFirstLastPara="1" wrap="square" lIns="91425" tIns="91425" rIns="91425" bIns="91425" anchor="t" anchorCtr="0">
            <a:noAutofit/>
          </a:bodyPr>
          <a:lstStyle>
            <a:lvl1pPr marL="457200" lvl="0" indent="-330200">
              <a:spcBef>
                <a:spcPts val="600"/>
              </a:spcBef>
              <a:spcAft>
                <a:spcPts val="0"/>
              </a:spcAft>
              <a:buClr>
                <a:schemeClr val="lt2"/>
              </a:buClr>
              <a:buSzPts val="1600"/>
              <a:buFont typeface="Poppins Light"/>
              <a:buChar char="￮"/>
              <a:defRPr sz="1600">
                <a:solidFill>
                  <a:schemeClr val="dk1"/>
                </a:solidFill>
                <a:latin typeface="Poppins Light"/>
                <a:ea typeface="Poppins Light"/>
                <a:cs typeface="Poppins Light"/>
                <a:sym typeface="Poppins Light"/>
              </a:defRPr>
            </a:lvl1pPr>
            <a:lvl2pPr marL="914400" lvl="1" indent="-330200">
              <a:spcBef>
                <a:spcPts val="0"/>
              </a:spcBef>
              <a:spcAft>
                <a:spcPts val="0"/>
              </a:spcAft>
              <a:buClr>
                <a:schemeClr val="lt2"/>
              </a:buClr>
              <a:buSzPts val="1600"/>
              <a:buFont typeface="Poppins Light"/>
              <a:buChar char="￮"/>
              <a:defRPr sz="1600">
                <a:solidFill>
                  <a:schemeClr val="dk1"/>
                </a:solidFill>
                <a:latin typeface="Poppins Light"/>
                <a:ea typeface="Poppins Light"/>
                <a:cs typeface="Poppins Light"/>
                <a:sym typeface="Poppins Light"/>
              </a:defRPr>
            </a:lvl2pPr>
            <a:lvl3pPr marL="1371600" lvl="2" indent="-330200">
              <a:spcBef>
                <a:spcPts val="0"/>
              </a:spcBef>
              <a:spcAft>
                <a:spcPts val="0"/>
              </a:spcAft>
              <a:buClr>
                <a:schemeClr val="lt2"/>
              </a:buClr>
              <a:buSzPts val="1600"/>
              <a:buFont typeface="Poppins Light"/>
              <a:buChar char="￮"/>
              <a:defRPr sz="1600">
                <a:solidFill>
                  <a:schemeClr val="dk1"/>
                </a:solidFill>
                <a:latin typeface="Poppins Light"/>
                <a:ea typeface="Poppins Light"/>
                <a:cs typeface="Poppins Light"/>
                <a:sym typeface="Poppins Light"/>
              </a:defRPr>
            </a:lvl3pPr>
            <a:lvl4pPr marL="1828800" lvl="3"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4pPr>
            <a:lvl5pPr marL="2286000" lvl="4"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5pPr>
            <a:lvl6pPr marL="2743200" lvl="5"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6pPr>
            <a:lvl7pPr marL="3200400" lvl="6"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7pPr>
            <a:lvl8pPr marL="3657600" lvl="7"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8pPr>
            <a:lvl9pPr marL="4114800" lvl="8" indent="-330200">
              <a:spcBef>
                <a:spcPts val="0"/>
              </a:spcBef>
              <a:spcAft>
                <a:spcPts val="0"/>
              </a:spcAft>
              <a:buClr>
                <a:srgbClr val="CCCCCC"/>
              </a:buClr>
              <a:buSzPts val="1600"/>
              <a:buFont typeface="Poppins Light"/>
              <a:buChar char="■"/>
              <a:defRPr sz="1600">
                <a:solidFill>
                  <a:schemeClr val="dk1"/>
                </a:solidFill>
                <a:latin typeface="Poppins Light"/>
                <a:ea typeface="Poppins Light"/>
                <a:cs typeface="Poppins Light"/>
                <a:sym typeface="Poppins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8" name="Afbeelding 7">
            <a:extLst>
              <a:ext uri="{FF2B5EF4-FFF2-40B4-BE49-F238E27FC236}">
                <a16:creationId xmlns:a16="http://schemas.microsoft.com/office/drawing/2014/main" id="{B5BBEBFF-78B2-4F85-A1B4-490FBD144FF9}"/>
              </a:ext>
            </a:extLst>
          </p:cNvPr>
          <p:cNvPicPr>
            <a:picLocks noChangeAspect="1"/>
          </p:cNvPicPr>
          <p:nvPr/>
        </p:nvPicPr>
        <p:blipFill>
          <a:blip r:embed="rId5"/>
          <a:stretch>
            <a:fillRect/>
          </a:stretch>
        </p:blipFill>
        <p:spPr>
          <a:xfrm>
            <a:off x="5698585" y="3546516"/>
            <a:ext cx="847417" cy="841321"/>
          </a:xfrm>
          <a:prstGeom prst="rect">
            <a:avLst/>
          </a:prstGeom>
        </p:spPr>
      </p:pic>
      <p:pic>
        <p:nvPicPr>
          <p:cNvPr id="12" name="Afbeelding 11">
            <a:extLst>
              <a:ext uri="{FF2B5EF4-FFF2-40B4-BE49-F238E27FC236}">
                <a16:creationId xmlns:a16="http://schemas.microsoft.com/office/drawing/2014/main" id="{4429341C-014D-461F-A87F-59C3D8EDF936}"/>
              </a:ext>
            </a:extLst>
          </p:cNvPr>
          <p:cNvPicPr>
            <a:picLocks noChangeAspect="1"/>
          </p:cNvPicPr>
          <p:nvPr/>
        </p:nvPicPr>
        <p:blipFill>
          <a:blip r:embed="rId6"/>
          <a:stretch>
            <a:fillRect/>
          </a:stretch>
        </p:blipFill>
        <p:spPr>
          <a:xfrm>
            <a:off x="750833" y="342735"/>
            <a:ext cx="7642334" cy="4458029"/>
          </a:xfrm>
          <a:prstGeom prst="rect">
            <a:avLst/>
          </a:prstGeom>
        </p:spPr>
      </p:pic>
      <p:pic>
        <p:nvPicPr>
          <p:cNvPr id="14" name="Audio 13">
            <a:hlinkClick r:id="" action="ppaction://media"/>
            <a:extLst>
              <a:ext uri="{FF2B5EF4-FFF2-40B4-BE49-F238E27FC236}">
                <a16:creationId xmlns:a16="http://schemas.microsoft.com/office/drawing/2014/main" id="{35688A56-D415-4B75-B3DA-C8EE2D6328C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cSld>
  <p:clrMapOvr>
    <a:masterClrMapping/>
  </p:clrMapOvr>
  <p:transition advTm="705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6" name="Google Shape;256;p23"/>
          <p:cNvSpPr txBox="1">
            <a:spLocks noGrp="1"/>
          </p:cNvSpPr>
          <p:nvPr>
            <p:ph type="title"/>
          </p:nvPr>
        </p:nvSpPr>
        <p:spPr>
          <a:xfrm>
            <a:off x="457200" y="1166125"/>
            <a:ext cx="45048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Prototype</a:t>
            </a:r>
            <a:endParaRPr dirty="0"/>
          </a:p>
        </p:txBody>
      </p:sp>
      <p:sp>
        <p:nvSpPr>
          <p:cNvPr id="257" name="Google Shape;257;p23"/>
          <p:cNvSpPr txBox="1">
            <a:spLocks noGrp="1"/>
          </p:cNvSpPr>
          <p:nvPr>
            <p:ph type="body" idx="1"/>
          </p:nvPr>
        </p:nvSpPr>
        <p:spPr>
          <a:xfrm>
            <a:off x="985679" y="1958050"/>
            <a:ext cx="3976500" cy="2618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Hiernaast zie je ons prototype, rechtsboven wordt de Rasberry-Pi geplaatst en de rest van de vakken zijn voor andere spullen, zoals medicijnen die regelmatig moeten worden genomen. Het gezichtje boven onze robot moet voor een vriendelijke en leuke uitdrukking zorgen.</a:t>
            </a:r>
            <a:endParaRPr dirty="0"/>
          </a:p>
        </p:txBody>
      </p:sp>
      <p:sp>
        <p:nvSpPr>
          <p:cNvPr id="258" name="Google Shape;258;p23"/>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3" name="Afbeelding 2">
            <a:extLst>
              <a:ext uri="{FF2B5EF4-FFF2-40B4-BE49-F238E27FC236}">
                <a16:creationId xmlns:a16="http://schemas.microsoft.com/office/drawing/2014/main" id="{E315F396-CCD2-4FC2-946A-9EBDD5DB3F71}"/>
              </a:ext>
            </a:extLst>
          </p:cNvPr>
          <p:cNvPicPr>
            <a:picLocks noChangeAspect="1"/>
          </p:cNvPicPr>
          <p:nvPr/>
        </p:nvPicPr>
        <p:blipFill>
          <a:blip r:embed="rId5"/>
          <a:stretch>
            <a:fillRect/>
          </a:stretch>
        </p:blipFill>
        <p:spPr>
          <a:xfrm>
            <a:off x="5398609" y="0"/>
            <a:ext cx="3745391" cy="5143500"/>
          </a:xfrm>
          <a:prstGeom prst="ellipse">
            <a:avLst/>
          </a:prstGeom>
          <a:ln>
            <a:noFill/>
          </a:ln>
          <a:effectLst>
            <a:softEdge rad="112500"/>
          </a:effectLst>
        </p:spPr>
      </p:pic>
      <p:pic>
        <p:nvPicPr>
          <p:cNvPr id="5" name="Audio 4">
            <a:hlinkClick r:id="" action="ppaction://media"/>
            <a:extLst>
              <a:ext uri="{FF2B5EF4-FFF2-40B4-BE49-F238E27FC236}">
                <a16:creationId xmlns:a16="http://schemas.microsoft.com/office/drawing/2014/main" id="{38997EAC-3091-4F42-8E30-2EB9B412BD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cSld>
  <p:clrMapOvr>
    <a:masterClrMapping/>
  </p:clrMapOvr>
  <p:transition advTm="1949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262"/>
        <p:cNvGrpSpPr/>
        <p:nvPr/>
      </p:nvGrpSpPr>
      <p:grpSpPr>
        <a:xfrm>
          <a:off x="0" y="0"/>
          <a:ext cx="0" cy="0"/>
          <a:chOff x="0" y="0"/>
          <a:chExt cx="0" cy="0"/>
        </a:xfrm>
      </p:grpSpPr>
      <p:sp>
        <p:nvSpPr>
          <p:cNvPr id="263" name="Google Shape;263;p24"/>
          <p:cNvSpPr txBox="1">
            <a:spLocks noGrp="1"/>
          </p:cNvSpPr>
          <p:nvPr>
            <p:ph type="title" idx="4294967295"/>
          </p:nvPr>
        </p:nvSpPr>
        <p:spPr>
          <a:xfrm>
            <a:off x="2194950" y="3763500"/>
            <a:ext cx="4754100" cy="138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nl-NL" sz="2000" dirty="0">
                <a:solidFill>
                  <a:srgbClr val="FFFFFF"/>
                </a:solidFill>
              </a:rPr>
              <a:t>Reconstructie</a:t>
            </a:r>
            <a:endParaRPr sz="2000" dirty="0">
              <a:solidFill>
                <a:srgbClr val="FFFFFF"/>
              </a:solidFill>
            </a:endParaRPr>
          </a:p>
        </p:txBody>
      </p:sp>
      <p:sp>
        <p:nvSpPr>
          <p:cNvPr id="264" name="Google Shape;264;p24"/>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2" name="WhatsApp Video 2021-03-21 at 20.55.51">
            <a:hlinkClick r:id="" action="ppaction://media"/>
            <a:extLst>
              <a:ext uri="{FF2B5EF4-FFF2-40B4-BE49-F238E27FC236}">
                <a16:creationId xmlns:a16="http://schemas.microsoft.com/office/drawing/2014/main" id="{4EA35B09-7DE5-4A82-A4DC-E10E58BE8B0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01823" y="265814"/>
            <a:ext cx="7140353" cy="40164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0"/>
          <p:cNvSpPr txBox="1">
            <a:spLocks noGrp="1"/>
          </p:cNvSpPr>
          <p:nvPr>
            <p:ph type="title"/>
          </p:nvPr>
        </p:nvSpPr>
        <p:spPr>
          <a:xfrm>
            <a:off x="457200" y="1166125"/>
            <a:ext cx="3113100" cy="68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Ons Proces in het kort</a:t>
            </a:r>
            <a:endParaRPr dirty="0"/>
          </a:p>
        </p:txBody>
      </p:sp>
      <p:sp>
        <p:nvSpPr>
          <p:cNvPr id="336" name="Google Shape;336;p30"/>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grpSp>
        <p:nvGrpSpPr>
          <p:cNvPr id="337" name="Google Shape;337;p30"/>
          <p:cNvGrpSpPr/>
          <p:nvPr/>
        </p:nvGrpSpPr>
        <p:grpSpPr>
          <a:xfrm>
            <a:off x="2100224" y="2241353"/>
            <a:ext cx="3165279" cy="1338140"/>
            <a:chOff x="1047099" y="2241353"/>
            <a:chExt cx="3165279" cy="1338140"/>
          </a:xfrm>
        </p:grpSpPr>
        <p:sp>
          <p:nvSpPr>
            <p:cNvPr id="338" name="Google Shape;338;p30"/>
            <p:cNvSpPr/>
            <p:nvPr/>
          </p:nvSpPr>
          <p:spPr>
            <a:xfrm rot="2700000">
              <a:off x="2286374" y="1011412"/>
              <a:ext cx="561726" cy="3040276"/>
            </a:xfrm>
            <a:prstGeom prst="roundRect">
              <a:avLst>
                <a:gd name="adj" fmla="val 50000"/>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339" name="Google Shape;339;p30"/>
            <p:cNvSpPr/>
            <p:nvPr/>
          </p:nvSpPr>
          <p:spPr>
            <a:xfrm>
              <a:off x="1510752"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latin typeface="Poppins"/>
                  <a:ea typeface="Poppins"/>
                  <a:cs typeface="Poppins"/>
                  <a:sym typeface="Poppins"/>
                </a:rPr>
                <a:t>1</a:t>
              </a:r>
              <a:endParaRPr sz="1200" b="1">
                <a:latin typeface="Poppins"/>
                <a:ea typeface="Poppins"/>
                <a:cs typeface="Poppins"/>
                <a:sym typeface="Poppins"/>
              </a:endParaRPr>
            </a:p>
          </p:txBody>
        </p:sp>
        <p:sp>
          <p:nvSpPr>
            <p:cNvPr id="340" name="Google Shape;340;p30"/>
            <p:cNvSpPr txBox="1"/>
            <p:nvPr/>
          </p:nvSpPr>
          <p:spPr>
            <a:xfrm rot="-2700000">
              <a:off x="1501398" y="2241353"/>
              <a:ext cx="2332604"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100" b="1" dirty="0">
                  <a:solidFill>
                    <a:srgbClr val="FFFFFF"/>
                  </a:solidFill>
                  <a:latin typeface="Poppins"/>
                  <a:ea typeface="Poppins"/>
                  <a:cs typeface="Poppins"/>
                  <a:sym typeface="Poppins"/>
                </a:rPr>
                <a:t>Brainstorm</a:t>
              </a:r>
              <a:endParaRPr sz="1100" b="1" dirty="0">
                <a:solidFill>
                  <a:srgbClr val="FFFFFF"/>
                </a:solidFill>
                <a:latin typeface="Poppins"/>
                <a:ea typeface="Poppins"/>
                <a:cs typeface="Poppins"/>
                <a:sym typeface="Poppins"/>
              </a:endParaRPr>
            </a:p>
          </p:txBody>
        </p:sp>
        <p:sp>
          <p:nvSpPr>
            <p:cNvPr id="341" name="Google Shape;341;p30"/>
            <p:cNvSpPr txBox="1"/>
            <p:nvPr/>
          </p:nvSpPr>
          <p:spPr>
            <a:xfrm rot="18900000">
              <a:off x="2008750" y="2530383"/>
              <a:ext cx="2203628" cy="64613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800" dirty="0">
                  <a:latin typeface="Poppins Light"/>
                  <a:ea typeface="Poppins Light"/>
                  <a:cs typeface="Poppins Light"/>
                  <a:sym typeface="Poppins Light"/>
                </a:rPr>
                <a:t>Hieruit hebben we 5 ideeën kunnen bedenken en daar hebben we de MindBot uit gekozen</a:t>
              </a:r>
              <a:endParaRPr sz="800" dirty="0">
                <a:latin typeface="Poppins Light"/>
                <a:ea typeface="Poppins Light"/>
                <a:cs typeface="Poppins Light"/>
                <a:sym typeface="Poppins Light"/>
              </a:endParaRPr>
            </a:p>
          </p:txBody>
        </p:sp>
      </p:grpSp>
      <p:grpSp>
        <p:nvGrpSpPr>
          <p:cNvPr id="342" name="Google Shape;342;p30"/>
          <p:cNvGrpSpPr/>
          <p:nvPr/>
        </p:nvGrpSpPr>
        <p:grpSpPr>
          <a:xfrm>
            <a:off x="4257083" y="1258050"/>
            <a:ext cx="2726286" cy="2547000"/>
            <a:chOff x="3203958" y="1258050"/>
            <a:chExt cx="2726286" cy="2547000"/>
          </a:xfrm>
        </p:grpSpPr>
        <p:sp>
          <p:nvSpPr>
            <p:cNvPr id="343" name="Google Shape;343;p30"/>
            <p:cNvSpPr/>
            <p:nvPr/>
          </p:nvSpPr>
          <p:spPr>
            <a:xfrm rot="2700000">
              <a:off x="4196595" y="1011412"/>
              <a:ext cx="561726" cy="3040276"/>
            </a:xfrm>
            <a:prstGeom prst="roundRect">
              <a:avLst>
                <a:gd name="adj" fmla="val 50000"/>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344" name="Google Shape;344;p30"/>
            <p:cNvSpPr/>
            <p:nvPr/>
          </p:nvSpPr>
          <p:spPr>
            <a:xfrm>
              <a:off x="3420974"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latin typeface="Poppins"/>
                  <a:ea typeface="Poppins"/>
                  <a:cs typeface="Poppins"/>
                  <a:sym typeface="Poppins"/>
                </a:rPr>
                <a:t>2</a:t>
              </a:r>
              <a:endParaRPr sz="1200" b="1">
                <a:solidFill>
                  <a:srgbClr val="666666"/>
                </a:solidFill>
                <a:latin typeface="Poppins"/>
                <a:ea typeface="Poppins"/>
                <a:cs typeface="Poppins"/>
                <a:sym typeface="Poppins"/>
              </a:endParaRPr>
            </a:p>
          </p:txBody>
        </p:sp>
        <p:sp>
          <p:nvSpPr>
            <p:cNvPr id="345" name="Google Shape;345;p30"/>
            <p:cNvSpPr txBox="1"/>
            <p:nvPr/>
          </p:nvSpPr>
          <p:spPr>
            <a:xfrm rot="-2700000">
              <a:off x="3410687" y="2240903"/>
              <a:ext cx="2333877"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100" b="1" dirty="0">
                  <a:solidFill>
                    <a:srgbClr val="FFFFFF"/>
                  </a:solidFill>
                  <a:latin typeface="Poppins"/>
                  <a:ea typeface="Poppins"/>
                  <a:cs typeface="Poppins"/>
                  <a:sym typeface="Poppins"/>
                </a:rPr>
                <a:t>Concept en details</a:t>
              </a:r>
              <a:endParaRPr sz="1100" b="1" dirty="0">
                <a:solidFill>
                  <a:srgbClr val="FFFFFF"/>
                </a:solidFill>
                <a:latin typeface="Poppins"/>
                <a:ea typeface="Poppins"/>
                <a:cs typeface="Poppins"/>
                <a:sym typeface="Poppins"/>
              </a:endParaRPr>
            </a:p>
          </p:txBody>
        </p:sp>
        <p:sp>
          <p:nvSpPr>
            <p:cNvPr id="346" name="Google Shape;346;p30"/>
            <p:cNvSpPr txBox="1"/>
            <p:nvPr/>
          </p:nvSpPr>
          <p:spPr>
            <a:xfrm rot="-2700000">
              <a:off x="3869931" y="2550697"/>
              <a:ext cx="2203628" cy="507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800" dirty="0">
                  <a:latin typeface="Poppins Light"/>
                  <a:ea typeface="Poppins Light"/>
                  <a:cs typeface="Poppins Light"/>
                  <a:sym typeface="Poppins Light"/>
                </a:rPr>
                <a:t>Bij dit punt moesten we onszelf vragen wat de robot nou echt moet kunnen en waarom, ook hebben we de 5 w’s bij deze stap genoteerd</a:t>
              </a:r>
              <a:endParaRPr sz="800" dirty="0">
                <a:latin typeface="Poppins Light"/>
                <a:ea typeface="Poppins Light"/>
                <a:cs typeface="Poppins Light"/>
                <a:sym typeface="Poppins Light"/>
              </a:endParaRPr>
            </a:p>
          </p:txBody>
        </p:sp>
      </p:grpSp>
      <p:grpSp>
        <p:nvGrpSpPr>
          <p:cNvPr id="347" name="Google Shape;347;p30"/>
          <p:cNvGrpSpPr/>
          <p:nvPr/>
        </p:nvGrpSpPr>
        <p:grpSpPr>
          <a:xfrm>
            <a:off x="5930464" y="2247300"/>
            <a:ext cx="3116238" cy="1332193"/>
            <a:chOff x="4877339" y="2247300"/>
            <a:chExt cx="3116238" cy="1332193"/>
          </a:xfrm>
        </p:grpSpPr>
        <p:sp>
          <p:nvSpPr>
            <p:cNvPr id="348" name="Google Shape;348;p30"/>
            <p:cNvSpPr/>
            <p:nvPr/>
          </p:nvSpPr>
          <p:spPr>
            <a:xfrm rot="2700000">
              <a:off x="6116614" y="1011412"/>
              <a:ext cx="561726" cy="3040276"/>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Poppins Light"/>
                <a:ea typeface="Poppins Light"/>
                <a:cs typeface="Poppins Light"/>
                <a:sym typeface="Poppins Light"/>
              </a:endParaRPr>
            </a:p>
          </p:txBody>
        </p:sp>
        <p:sp>
          <p:nvSpPr>
            <p:cNvPr id="349" name="Google Shape;349;p30"/>
            <p:cNvSpPr/>
            <p:nvPr/>
          </p:nvSpPr>
          <p:spPr>
            <a:xfrm>
              <a:off x="5340992" y="3205393"/>
              <a:ext cx="374100" cy="3741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B7B7B7"/>
                  </a:solidFill>
                  <a:latin typeface="Poppins"/>
                  <a:ea typeface="Poppins"/>
                  <a:cs typeface="Poppins"/>
                  <a:sym typeface="Poppins"/>
                </a:rPr>
                <a:t>3</a:t>
              </a:r>
              <a:endParaRPr sz="1200" b="1">
                <a:solidFill>
                  <a:srgbClr val="B7B7B7"/>
                </a:solidFill>
                <a:latin typeface="Poppins"/>
                <a:ea typeface="Poppins"/>
                <a:cs typeface="Poppins"/>
                <a:sym typeface="Poppins"/>
              </a:endParaRPr>
            </a:p>
          </p:txBody>
        </p:sp>
        <p:sp>
          <p:nvSpPr>
            <p:cNvPr id="350" name="Google Shape;350;p30"/>
            <p:cNvSpPr txBox="1"/>
            <p:nvPr/>
          </p:nvSpPr>
          <p:spPr>
            <a:xfrm rot="18900000">
              <a:off x="5361193" y="2247300"/>
              <a:ext cx="2341513"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100" b="1" dirty="0">
                  <a:solidFill>
                    <a:srgbClr val="FFFFFF"/>
                  </a:solidFill>
                  <a:latin typeface="Poppins"/>
                  <a:ea typeface="Poppins"/>
                  <a:cs typeface="Poppins"/>
                  <a:sym typeface="Poppins"/>
                </a:rPr>
                <a:t>Uitwerking</a:t>
              </a:r>
              <a:endParaRPr sz="1100" b="1" dirty="0">
                <a:solidFill>
                  <a:srgbClr val="FFFFFF"/>
                </a:solidFill>
                <a:latin typeface="Poppins"/>
                <a:ea typeface="Poppins"/>
                <a:cs typeface="Poppins"/>
                <a:sym typeface="Poppins"/>
              </a:endParaRPr>
            </a:p>
          </p:txBody>
        </p:sp>
        <p:sp>
          <p:nvSpPr>
            <p:cNvPr id="351" name="Google Shape;351;p30"/>
            <p:cNvSpPr txBox="1"/>
            <p:nvPr/>
          </p:nvSpPr>
          <p:spPr>
            <a:xfrm rot="-2700000">
              <a:off x="5789949" y="2550697"/>
              <a:ext cx="2203628" cy="507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nl-NL" sz="800" dirty="0">
                  <a:latin typeface="Poppins Light"/>
                  <a:ea typeface="Poppins Light"/>
                  <a:cs typeface="Poppins Light"/>
                  <a:sym typeface="Poppins Light"/>
                </a:rPr>
                <a:t>Hier kwam we in actie, we begonnen met het werkelijk bouwen van onze robot. Hieruit konden we weer aan verdere kleine onderwerpen werken zoals deze presentatie of ons reclamefilmpje</a:t>
              </a:r>
              <a:endParaRPr sz="800" dirty="0">
                <a:latin typeface="Poppins Light"/>
                <a:ea typeface="Poppins Light"/>
                <a:cs typeface="Poppins Light"/>
                <a:sym typeface="Poppins Light"/>
              </a:endParaRPr>
            </a:p>
          </p:txBody>
        </p:sp>
      </p:grpSp>
      <p:pic>
        <p:nvPicPr>
          <p:cNvPr id="2" name="Audio 1">
            <a:hlinkClick r:id="" action="ppaction://media"/>
            <a:extLst>
              <a:ext uri="{FF2B5EF4-FFF2-40B4-BE49-F238E27FC236}">
                <a16:creationId xmlns:a16="http://schemas.microsoft.com/office/drawing/2014/main" id="{B18CFF8F-01E6-4254-B198-587EF1DCD0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cSld>
  <p:clrMapOvr>
    <a:masterClrMapping/>
  </p:clrMapOvr>
  <p:transition advTm="504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6"/>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sp>
        <p:nvSpPr>
          <p:cNvPr id="425" name="Google Shape;425;p36"/>
          <p:cNvSpPr txBox="1">
            <a:spLocks noGrp="1"/>
          </p:cNvSpPr>
          <p:nvPr>
            <p:ph type="ctrTitle" idx="4294967295"/>
          </p:nvPr>
        </p:nvSpPr>
        <p:spPr>
          <a:xfrm>
            <a:off x="2351788" y="1180487"/>
            <a:ext cx="46080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8000" dirty="0"/>
              <a:t>Thanks!</a:t>
            </a:r>
            <a:endParaRPr sz="8000" dirty="0"/>
          </a:p>
        </p:txBody>
      </p:sp>
      <p:sp>
        <p:nvSpPr>
          <p:cNvPr id="426" name="Google Shape;426;p36"/>
          <p:cNvSpPr txBox="1">
            <a:spLocks noGrp="1"/>
          </p:cNvSpPr>
          <p:nvPr>
            <p:ph type="subTitle" idx="4294967295"/>
          </p:nvPr>
        </p:nvSpPr>
        <p:spPr>
          <a:xfrm>
            <a:off x="2351800" y="2265877"/>
            <a:ext cx="4608000" cy="1778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dirty="0">
                <a:latin typeface="Poppins"/>
                <a:ea typeface="Poppins"/>
                <a:cs typeface="Poppins"/>
                <a:sym typeface="Poppins"/>
              </a:rPr>
              <a:t>Vragen?</a:t>
            </a:r>
            <a:endParaRPr dirty="0"/>
          </a:p>
          <a:p>
            <a:pPr marL="0" lvl="0" indent="0" algn="l" rtl="0">
              <a:spcBef>
                <a:spcPts val="600"/>
              </a:spcBef>
              <a:spcAft>
                <a:spcPts val="0"/>
              </a:spcAft>
              <a:buClr>
                <a:schemeClr val="dk1"/>
              </a:buClr>
              <a:buSzPts val="1100"/>
              <a:buFont typeface="Arial"/>
              <a:buNone/>
            </a:pPr>
            <a:r>
              <a:rPr lang="nl-NL" dirty="0"/>
              <a:t>U kunt ons bereiken via:</a:t>
            </a:r>
            <a:endParaRPr dirty="0"/>
          </a:p>
          <a:p>
            <a:pPr marL="457200" lvl="0" indent="-330200" algn="l" rtl="0">
              <a:spcBef>
                <a:spcPts val="600"/>
              </a:spcBef>
              <a:spcAft>
                <a:spcPts val="0"/>
              </a:spcAft>
              <a:buSzPts val="1600"/>
              <a:buChar char="￮"/>
            </a:pPr>
            <a:r>
              <a:rPr lang="nl-NL" i="1" dirty="0"/>
              <a:t>nihalgeneidi@gmail.com</a:t>
            </a:r>
            <a:endParaRPr i="1" dirty="0"/>
          </a:p>
          <a:p>
            <a:pPr marL="127000" lvl="0" indent="0" algn="l" rtl="0">
              <a:spcBef>
                <a:spcPts val="0"/>
              </a:spcBef>
              <a:spcAft>
                <a:spcPts val="0"/>
              </a:spcAft>
              <a:buSzPts val="1600"/>
              <a:buNone/>
            </a:pPr>
            <a:r>
              <a:rPr lang="nl-NL" dirty="0"/>
              <a:t>O</a:t>
            </a:r>
            <a:r>
              <a:rPr lang="en" dirty="0"/>
              <a:t>f u kunt gerust onze website bezoeken:</a:t>
            </a:r>
          </a:p>
          <a:p>
            <a:pPr marL="127000" lvl="0" indent="0" algn="l" rtl="0">
              <a:spcBef>
                <a:spcPts val="0"/>
              </a:spcBef>
              <a:spcAft>
                <a:spcPts val="0"/>
              </a:spcAft>
              <a:buSzPts val="1600"/>
              <a:buNone/>
            </a:pPr>
            <a:r>
              <a:rPr lang="nl-NL" i="1" dirty="0"/>
              <a:t>mindbotibm.jouwweb.nl</a:t>
            </a:r>
            <a:endParaRPr i="1" dirty="0"/>
          </a:p>
        </p:txBody>
      </p:sp>
      <p:grpSp>
        <p:nvGrpSpPr>
          <p:cNvPr id="427" name="Google Shape;427;p36"/>
          <p:cNvGrpSpPr/>
          <p:nvPr/>
        </p:nvGrpSpPr>
        <p:grpSpPr>
          <a:xfrm>
            <a:off x="1812552" y="1460659"/>
            <a:ext cx="345971" cy="325505"/>
            <a:chOff x="5972700" y="2330200"/>
            <a:chExt cx="411625" cy="387275"/>
          </a:xfrm>
        </p:grpSpPr>
        <p:sp>
          <p:nvSpPr>
            <p:cNvPr id="428" name="Google Shape;428;p3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Audio 1">
            <a:hlinkClick r:id="" action="ppaction://media"/>
            <a:extLst>
              <a:ext uri="{FF2B5EF4-FFF2-40B4-BE49-F238E27FC236}">
                <a16:creationId xmlns:a16="http://schemas.microsoft.com/office/drawing/2014/main" id="{A6FDFAFF-3D96-4B17-9422-72AC922F6A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cSld>
  <p:clrMapOvr>
    <a:masterClrMapping/>
  </p:clrMapOvr>
  <p:transition advTm="630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6"/>
          <p:cNvSpPr txBox="1">
            <a:spLocks noGrp="1"/>
          </p:cNvSpPr>
          <p:nvPr>
            <p:ph type="ctrTitle" idx="4294967295"/>
          </p:nvPr>
        </p:nvSpPr>
        <p:spPr>
          <a:xfrm>
            <a:off x="2490012" y="1411950"/>
            <a:ext cx="46080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9600" dirty="0"/>
              <a:t>Hallo!</a:t>
            </a:r>
            <a:endParaRPr sz="9600" dirty="0"/>
          </a:p>
        </p:txBody>
      </p:sp>
      <p:sp>
        <p:nvSpPr>
          <p:cNvPr id="168" name="Google Shape;168;p16"/>
          <p:cNvSpPr txBox="1">
            <a:spLocks noGrp="1"/>
          </p:cNvSpPr>
          <p:nvPr>
            <p:ph type="subTitle" idx="4294967295"/>
          </p:nvPr>
        </p:nvSpPr>
        <p:spPr>
          <a:xfrm>
            <a:off x="2490012" y="2571750"/>
            <a:ext cx="5303642" cy="1778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latin typeface="Poppins"/>
                <a:ea typeface="Poppins"/>
                <a:cs typeface="Poppins"/>
                <a:sym typeface="Poppins"/>
              </a:rPr>
              <a:t>Ons team bestaat uit </a:t>
            </a:r>
            <a:r>
              <a:rPr lang="en" b="1" dirty="0">
                <a:latin typeface="Poppins"/>
                <a:ea typeface="Poppins"/>
                <a:cs typeface="Poppins"/>
                <a:sym typeface="Poppins"/>
              </a:rPr>
              <a:t>Nihal</a:t>
            </a:r>
            <a:r>
              <a:rPr lang="en" dirty="0">
                <a:latin typeface="Poppins"/>
                <a:ea typeface="Poppins"/>
                <a:cs typeface="Poppins"/>
                <a:sym typeface="Poppins"/>
              </a:rPr>
              <a:t> Geneidi, </a:t>
            </a:r>
            <a:r>
              <a:rPr lang="en" b="1" dirty="0">
                <a:latin typeface="Poppins"/>
                <a:ea typeface="Poppins"/>
                <a:cs typeface="Poppins"/>
                <a:sym typeface="Poppins"/>
              </a:rPr>
              <a:t>Max</a:t>
            </a:r>
            <a:r>
              <a:rPr lang="en" dirty="0">
                <a:latin typeface="Poppins"/>
                <a:ea typeface="Poppins"/>
                <a:cs typeface="Poppins"/>
                <a:sym typeface="Poppins"/>
              </a:rPr>
              <a:t> van den Bergh, </a:t>
            </a:r>
            <a:r>
              <a:rPr lang="en" b="1" dirty="0">
                <a:latin typeface="Poppins"/>
                <a:ea typeface="Poppins"/>
                <a:cs typeface="Poppins"/>
                <a:sym typeface="Poppins"/>
              </a:rPr>
              <a:t>Jay</a:t>
            </a:r>
            <a:r>
              <a:rPr lang="en" dirty="0">
                <a:latin typeface="Poppins"/>
                <a:ea typeface="Poppins"/>
                <a:cs typeface="Poppins"/>
                <a:sym typeface="Poppins"/>
              </a:rPr>
              <a:t> Amahorseya en </a:t>
            </a:r>
            <a:r>
              <a:rPr lang="en" b="1" dirty="0">
                <a:latin typeface="Poppins"/>
                <a:ea typeface="Poppins"/>
                <a:cs typeface="Poppins"/>
                <a:sym typeface="Poppins"/>
              </a:rPr>
              <a:t>Rabia</a:t>
            </a:r>
            <a:r>
              <a:rPr lang="en" dirty="0">
                <a:latin typeface="Poppins"/>
                <a:ea typeface="Poppins"/>
                <a:cs typeface="Poppins"/>
                <a:sym typeface="Poppins"/>
              </a:rPr>
              <a:t> Ammiwala</a:t>
            </a:r>
            <a:endParaRPr dirty="0"/>
          </a:p>
        </p:txBody>
      </p:sp>
      <p:sp>
        <p:nvSpPr>
          <p:cNvPr id="169" name="Google Shape;169;p16"/>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170" name="Google Shape;170;p16"/>
          <p:cNvSpPr/>
          <p:nvPr/>
        </p:nvSpPr>
        <p:spPr>
          <a:xfrm>
            <a:off x="1804239" y="1506373"/>
            <a:ext cx="339835" cy="30911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a:extLst>
              <a:ext uri="{FF2B5EF4-FFF2-40B4-BE49-F238E27FC236}">
                <a16:creationId xmlns:a16="http://schemas.microsoft.com/office/drawing/2014/main" id="{86607AE1-9D94-4492-8144-883CA79190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cSld>
  <p:clrMapOvr>
    <a:masterClrMapping/>
  </p:clrMapOvr>
  <p:transition advTm="632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7"/>
          <p:cNvSpPr txBox="1">
            <a:spLocks noGrp="1"/>
          </p:cNvSpPr>
          <p:nvPr>
            <p:ph type="ctrTitle"/>
          </p:nvPr>
        </p:nvSpPr>
        <p:spPr>
          <a:xfrm>
            <a:off x="2662648" y="3006052"/>
            <a:ext cx="4004400" cy="956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nl-NL" sz="4000" dirty="0"/>
              <a:t>ALZHEIMER patiënten hebben nog steeds hulp nodig</a:t>
            </a:r>
            <a:endParaRPr sz="4000" dirty="0"/>
          </a:p>
        </p:txBody>
      </p:sp>
      <p:sp>
        <p:nvSpPr>
          <p:cNvPr id="176" name="Google Shape;176;p17"/>
          <p:cNvSpPr txBox="1">
            <a:spLocks noGrp="1"/>
          </p:cNvSpPr>
          <p:nvPr>
            <p:ph type="subTitle" idx="1"/>
          </p:nvPr>
        </p:nvSpPr>
        <p:spPr>
          <a:xfrm>
            <a:off x="2569800" y="4134998"/>
            <a:ext cx="4004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En daar gaat de MINDBOT verandering in brengen.</a:t>
            </a:r>
            <a:endParaRPr dirty="0"/>
          </a:p>
        </p:txBody>
      </p:sp>
      <p:sp>
        <p:nvSpPr>
          <p:cNvPr id="177" name="Google Shape;177;p17"/>
          <p:cNvSpPr txBox="1"/>
          <p:nvPr/>
        </p:nvSpPr>
        <p:spPr>
          <a:xfrm>
            <a:off x="1030925" y="710500"/>
            <a:ext cx="1392600" cy="139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6000" b="1">
                <a:solidFill>
                  <a:srgbClr val="FFFFFF"/>
                </a:solidFill>
                <a:latin typeface="Poppins"/>
                <a:ea typeface="Poppins"/>
                <a:cs typeface="Poppins"/>
                <a:sym typeface="Poppins"/>
              </a:rPr>
              <a:t>1</a:t>
            </a:r>
            <a:endParaRPr sz="6000">
              <a:solidFill>
                <a:srgbClr val="FFFFFF"/>
              </a:solidFill>
            </a:endParaRPr>
          </a:p>
        </p:txBody>
      </p:sp>
      <p:pic>
        <p:nvPicPr>
          <p:cNvPr id="7" name="Audio 6">
            <a:hlinkClick r:id="" action="ppaction://media"/>
            <a:extLst>
              <a:ext uri="{FF2B5EF4-FFF2-40B4-BE49-F238E27FC236}">
                <a16:creationId xmlns:a16="http://schemas.microsoft.com/office/drawing/2014/main" id="{A64C0C94-C9F0-418C-ADF2-6875E572AA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cSld>
  <p:clrMapOvr>
    <a:masterClrMapping/>
  </p:clrMapOvr>
  <p:transition advTm="1272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385525" y="1310550"/>
            <a:ext cx="4777200" cy="3265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Though those with Alzheimer’s might forget us, but we as a society must remember them</a:t>
            </a:r>
            <a:endParaRPr dirty="0"/>
          </a:p>
        </p:txBody>
      </p:sp>
      <p:sp>
        <p:nvSpPr>
          <p:cNvPr id="183" name="Google Shape;183;p1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9"/>
          <p:cNvPicPr preferRelativeResize="0"/>
          <p:nvPr/>
        </p:nvPicPr>
        <p:blipFill>
          <a:blip r:embed="rId5">
            <a:alphaModFix/>
          </a:blip>
          <a:stretch>
            <a:fillRect/>
          </a:stretch>
        </p:blipFill>
        <p:spPr>
          <a:xfrm>
            <a:off x="6372150" y="1054450"/>
            <a:ext cx="3034500" cy="3034500"/>
          </a:xfrm>
          <a:prstGeom prst="ellipse">
            <a:avLst/>
          </a:prstGeom>
          <a:noFill/>
          <a:ln>
            <a:noFill/>
          </a:ln>
        </p:spPr>
      </p:pic>
      <p:grpSp>
        <p:nvGrpSpPr>
          <p:cNvPr id="189" name="Google Shape;189;p19"/>
          <p:cNvGrpSpPr/>
          <p:nvPr/>
        </p:nvGrpSpPr>
        <p:grpSpPr>
          <a:xfrm>
            <a:off x="5853100" y="3068600"/>
            <a:ext cx="1539600" cy="1539600"/>
            <a:chOff x="6680825" y="2549350"/>
            <a:chExt cx="1539600" cy="1539600"/>
          </a:xfrm>
        </p:grpSpPr>
        <p:sp>
          <p:nvSpPr>
            <p:cNvPr id="190" name="Google Shape;190;p19"/>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9"/>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9"/>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 name="Google Shape;194;p19"/>
          <p:cNvSpPr txBox="1">
            <a:spLocks noGrp="1"/>
          </p:cNvSpPr>
          <p:nvPr>
            <p:ph type="body" idx="1"/>
          </p:nvPr>
        </p:nvSpPr>
        <p:spPr>
          <a:xfrm>
            <a:off x="1069625" y="1958050"/>
            <a:ext cx="4608000" cy="2618400"/>
          </a:xfrm>
          <a:prstGeom prst="rect">
            <a:avLst/>
          </a:prstGeom>
        </p:spPr>
        <p:txBody>
          <a:bodyPr spcFirstLastPara="1" wrap="square" lIns="91425" tIns="91425" rIns="91425" bIns="91425" anchor="t" anchorCtr="0">
            <a:noAutofit/>
          </a:bodyPr>
          <a:lstStyle/>
          <a:p>
            <a:r>
              <a:rPr lang="en" dirty="0"/>
              <a:t>Covid-19</a:t>
            </a:r>
          </a:p>
          <a:p>
            <a:pPr marL="457200" lvl="0" indent="-330200" algn="l" rtl="0">
              <a:spcBef>
                <a:spcPts val="0"/>
              </a:spcBef>
              <a:spcAft>
                <a:spcPts val="0"/>
              </a:spcAft>
              <a:buSzPts val="1600"/>
              <a:buChar char="￮"/>
            </a:pPr>
            <a:r>
              <a:rPr lang="en" dirty="0"/>
              <a:t>Minder gezelschap</a:t>
            </a:r>
          </a:p>
          <a:p>
            <a:pPr marL="457200" lvl="0" indent="-330200" algn="l" rtl="0">
              <a:spcBef>
                <a:spcPts val="0"/>
              </a:spcBef>
              <a:spcAft>
                <a:spcPts val="0"/>
              </a:spcAft>
              <a:buSzPts val="1600"/>
              <a:buChar char="￮"/>
            </a:pPr>
            <a:r>
              <a:rPr lang="en" dirty="0"/>
              <a:t>Dalende aandacht</a:t>
            </a:r>
          </a:p>
          <a:p>
            <a:pPr>
              <a:spcBef>
                <a:spcPts val="0"/>
              </a:spcBef>
            </a:pPr>
            <a:r>
              <a:rPr lang="en" dirty="0"/>
              <a:t>Risico groep</a:t>
            </a:r>
            <a:endParaRPr dirty="0"/>
          </a:p>
          <a:p>
            <a:pPr marL="0" lvl="0" indent="0" algn="l" rtl="0">
              <a:spcBef>
                <a:spcPts val="600"/>
              </a:spcBef>
              <a:spcAft>
                <a:spcPts val="0"/>
              </a:spcAft>
              <a:buNone/>
            </a:pPr>
            <a:endParaRPr dirty="0"/>
          </a:p>
          <a:p>
            <a:pPr marL="0" lvl="0" indent="0" algn="l" rtl="0">
              <a:spcBef>
                <a:spcPts val="600"/>
              </a:spcBef>
              <a:spcAft>
                <a:spcPts val="0"/>
              </a:spcAft>
              <a:buNone/>
            </a:pPr>
            <a:r>
              <a:rPr lang="en" dirty="0"/>
              <a:t>Dit was een korte uitleg waarom de MindBot juist nu cruciaal kan zijn.</a:t>
            </a:r>
            <a:endParaRPr dirty="0"/>
          </a:p>
        </p:txBody>
      </p:sp>
      <p:sp>
        <p:nvSpPr>
          <p:cNvPr id="195" name="Google Shape;195;p19"/>
          <p:cNvSpPr txBox="1">
            <a:spLocks noGrp="1"/>
          </p:cNvSpPr>
          <p:nvPr>
            <p:ph type="sldNum" idx="12"/>
          </p:nvPr>
        </p:nvSpPr>
        <p:spPr>
          <a:xfrm>
            <a:off x="8555875" y="4587083"/>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5</a:t>
            </a:r>
            <a:endParaRPr dirty="0"/>
          </a:p>
        </p:txBody>
      </p:sp>
      <p:grpSp>
        <p:nvGrpSpPr>
          <p:cNvPr id="196" name="Google Shape;196;p19"/>
          <p:cNvGrpSpPr/>
          <p:nvPr/>
        </p:nvGrpSpPr>
        <p:grpSpPr>
          <a:xfrm>
            <a:off x="6438110" y="3653462"/>
            <a:ext cx="369505" cy="369505"/>
            <a:chOff x="2594050" y="1631825"/>
            <a:chExt cx="439625" cy="439625"/>
          </a:xfrm>
        </p:grpSpPr>
        <p:sp>
          <p:nvSpPr>
            <p:cNvPr id="197" name="Google Shape;197;p19"/>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9"/>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9"/>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9"/>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el 2">
            <a:extLst>
              <a:ext uri="{FF2B5EF4-FFF2-40B4-BE49-F238E27FC236}">
                <a16:creationId xmlns:a16="http://schemas.microsoft.com/office/drawing/2014/main" id="{8FC1011F-EFDE-468A-86B1-0E7C8490F24A}"/>
              </a:ext>
            </a:extLst>
          </p:cNvPr>
          <p:cNvSpPr>
            <a:spLocks noGrp="1"/>
          </p:cNvSpPr>
          <p:nvPr>
            <p:ph type="title"/>
          </p:nvPr>
        </p:nvSpPr>
        <p:spPr/>
        <p:txBody>
          <a:bodyPr/>
          <a:lstStyle/>
          <a:p>
            <a:r>
              <a:rPr lang="nl-NL" sz="3000" dirty="0"/>
              <a:t>De MINDBOT is nu van groot belang</a:t>
            </a:r>
          </a:p>
        </p:txBody>
      </p:sp>
      <p:pic>
        <p:nvPicPr>
          <p:cNvPr id="4" name="Afbeelding 3">
            <a:extLst>
              <a:ext uri="{FF2B5EF4-FFF2-40B4-BE49-F238E27FC236}">
                <a16:creationId xmlns:a16="http://schemas.microsoft.com/office/drawing/2014/main" id="{94DB0C99-98FE-4913-A3CC-B8E8708DD864}"/>
              </a:ext>
            </a:extLst>
          </p:cNvPr>
          <p:cNvPicPr>
            <a:picLocks noChangeAspect="1"/>
          </p:cNvPicPr>
          <p:nvPr/>
        </p:nvPicPr>
        <p:blipFill>
          <a:blip r:embed="rId6"/>
          <a:stretch>
            <a:fillRect/>
          </a:stretch>
        </p:blipFill>
        <p:spPr>
          <a:xfrm>
            <a:off x="5476949" y="1178359"/>
            <a:ext cx="4593772" cy="27026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Audio 4">
            <a:hlinkClick r:id="" action="ppaction://media"/>
            <a:extLst>
              <a:ext uri="{FF2B5EF4-FFF2-40B4-BE49-F238E27FC236}">
                <a16:creationId xmlns:a16="http://schemas.microsoft.com/office/drawing/2014/main" id="{99E14C53-54D2-457D-B019-6156686F98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cSld>
  <p:clrMapOvr>
    <a:masterClrMapping/>
  </p:clrMapOvr>
  <p:transition advTm="20775">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a:spLocks noGrp="1"/>
          </p:cNvSpPr>
          <p:nvPr>
            <p:ph type="ctrTitle" idx="4294967295"/>
          </p:nvPr>
        </p:nvSpPr>
        <p:spPr>
          <a:xfrm>
            <a:off x="2092625" y="2954950"/>
            <a:ext cx="49587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Concept</a:t>
            </a:r>
            <a:endParaRPr sz="6000" dirty="0"/>
          </a:p>
        </p:txBody>
      </p:sp>
      <p:sp>
        <p:nvSpPr>
          <p:cNvPr id="206" name="Google Shape;206;p20"/>
          <p:cNvSpPr txBox="1">
            <a:spLocks noGrp="1"/>
          </p:cNvSpPr>
          <p:nvPr>
            <p:ph type="subTitle" idx="4294967295"/>
          </p:nvPr>
        </p:nvSpPr>
        <p:spPr>
          <a:xfrm>
            <a:off x="2092625" y="4097352"/>
            <a:ext cx="49587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nl-NL" sz="1400" dirty="0"/>
              <a:t>I</a:t>
            </a:r>
            <a:r>
              <a:rPr lang="en" sz="1400" dirty="0"/>
              <a:t>n details.</a:t>
            </a:r>
            <a:endParaRPr sz="1400" dirty="0"/>
          </a:p>
        </p:txBody>
      </p:sp>
      <p:grpSp>
        <p:nvGrpSpPr>
          <p:cNvPr id="207" name="Google Shape;207;p20"/>
          <p:cNvGrpSpPr/>
          <p:nvPr/>
        </p:nvGrpSpPr>
        <p:grpSpPr>
          <a:xfrm>
            <a:off x="3952298" y="309004"/>
            <a:ext cx="1738561" cy="1738545"/>
            <a:chOff x="6643075" y="3664250"/>
            <a:chExt cx="407950" cy="407975"/>
          </a:xfrm>
        </p:grpSpPr>
        <p:sp>
          <p:nvSpPr>
            <p:cNvPr id="208" name="Google Shape;208;p20"/>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0"/>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20"/>
          <p:cNvGrpSpPr/>
          <p:nvPr/>
        </p:nvGrpSpPr>
        <p:grpSpPr>
          <a:xfrm rot="-587313">
            <a:off x="3850121" y="2274317"/>
            <a:ext cx="714809" cy="714768"/>
            <a:chOff x="576250" y="4319400"/>
            <a:chExt cx="442075" cy="442050"/>
          </a:xfrm>
        </p:grpSpPr>
        <p:sp>
          <p:nvSpPr>
            <p:cNvPr id="211" name="Google Shape;211;p20"/>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0"/>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0"/>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0"/>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 name="Google Shape;215;p20"/>
          <p:cNvSpPr/>
          <p:nvPr/>
        </p:nvSpPr>
        <p:spPr>
          <a:xfrm>
            <a:off x="3536507" y="710554"/>
            <a:ext cx="271742" cy="25947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0"/>
          <p:cNvSpPr/>
          <p:nvPr/>
        </p:nvSpPr>
        <p:spPr>
          <a:xfrm rot="2697553">
            <a:off x="5327282" y="2038984"/>
            <a:ext cx="412519" cy="39388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0"/>
          <p:cNvSpPr/>
          <p:nvPr/>
        </p:nvSpPr>
        <p:spPr>
          <a:xfrm>
            <a:off x="5653628" y="1814107"/>
            <a:ext cx="165205" cy="15781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0"/>
          <p:cNvSpPr/>
          <p:nvPr/>
        </p:nvSpPr>
        <p:spPr>
          <a:xfrm rot="1280074">
            <a:off x="3348230" y="1493219"/>
            <a:ext cx="165200" cy="15779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0"/>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1"/>
          <p:cNvSpPr txBox="1">
            <a:spLocks noGrp="1"/>
          </p:cNvSpPr>
          <p:nvPr>
            <p:ph type="body" idx="1"/>
          </p:nvPr>
        </p:nvSpPr>
        <p:spPr>
          <a:xfrm>
            <a:off x="1069625" y="1958050"/>
            <a:ext cx="2310052" cy="2618400"/>
          </a:xfrm>
          <a:prstGeom prst="rect">
            <a:avLst/>
          </a:prstGeom>
        </p:spPr>
        <p:txBody>
          <a:bodyPr spcFirstLastPara="1" wrap="square" lIns="91425" tIns="91425" rIns="91425" bIns="91425" anchor="t" anchorCtr="0">
            <a:noAutofit/>
          </a:bodyPr>
          <a:lstStyle/>
          <a:p>
            <a:pPr marL="285750" indent="-285750"/>
            <a:r>
              <a:rPr lang="nl-NL" dirty="0" err="1"/>
              <a:t>Artificial</a:t>
            </a:r>
            <a:r>
              <a:rPr lang="nl-NL" dirty="0"/>
              <a:t> Intelligence</a:t>
            </a:r>
          </a:p>
          <a:p>
            <a:pPr marL="285750" indent="-285750"/>
            <a:r>
              <a:rPr lang="nl-NL" dirty="0"/>
              <a:t>Verloren spullen</a:t>
            </a:r>
          </a:p>
          <a:p>
            <a:pPr marL="285750" indent="-285750"/>
            <a:r>
              <a:rPr lang="nl-NL" dirty="0"/>
              <a:t>Agenda</a:t>
            </a:r>
          </a:p>
          <a:p>
            <a:pPr marL="285750" indent="-285750"/>
            <a:r>
              <a:rPr lang="nl-NL" dirty="0"/>
              <a:t>Medicijnen innemen</a:t>
            </a:r>
          </a:p>
          <a:p>
            <a:pPr marL="285750" indent="-285750"/>
            <a:r>
              <a:rPr lang="nl-NL" dirty="0"/>
              <a:t>Mensen herkennen</a:t>
            </a:r>
          </a:p>
          <a:p>
            <a:pPr marL="285750" indent="-285750"/>
            <a:r>
              <a:rPr lang="nl-NL" dirty="0"/>
              <a:t>Vriendelijke stem</a:t>
            </a:r>
          </a:p>
          <a:p>
            <a:pPr marL="285750" indent="-285750"/>
            <a:r>
              <a:rPr lang="nl-NL" dirty="0"/>
              <a:t>Onthouden</a:t>
            </a:r>
          </a:p>
          <a:p>
            <a:pPr marL="285750" indent="-285750"/>
            <a:endParaRPr dirty="0"/>
          </a:p>
        </p:txBody>
      </p:sp>
      <p:sp>
        <p:nvSpPr>
          <p:cNvPr id="225" name="Google Shape;225;p21"/>
          <p:cNvSpPr txBox="1">
            <a:spLocks noGrp="1"/>
          </p:cNvSpPr>
          <p:nvPr>
            <p:ph type="title"/>
          </p:nvPr>
        </p:nvSpPr>
        <p:spPr>
          <a:xfrm>
            <a:off x="518537" y="1017269"/>
            <a:ext cx="52203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nl-NL" dirty="0"/>
              <a:t>Wat kan de </a:t>
            </a:r>
            <a:r>
              <a:rPr lang="nl-NL" dirty="0" err="1"/>
              <a:t>MindBot</a:t>
            </a:r>
            <a:r>
              <a:rPr lang="nl-NL" dirty="0"/>
              <a:t>?</a:t>
            </a:r>
            <a:endParaRPr dirty="0"/>
          </a:p>
        </p:txBody>
      </p:sp>
      <p:sp>
        <p:nvSpPr>
          <p:cNvPr id="226" name="Google Shape;226;p21"/>
          <p:cNvSpPr txBox="1">
            <a:spLocks noGrp="1"/>
          </p:cNvSpPr>
          <p:nvPr>
            <p:ph type="body" idx="2"/>
          </p:nvPr>
        </p:nvSpPr>
        <p:spPr>
          <a:xfrm>
            <a:off x="3327264" y="1930058"/>
            <a:ext cx="2585797" cy="2618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nl-NL" b="1" dirty="0"/>
              <a:t>Wat heeft de </a:t>
            </a:r>
            <a:r>
              <a:rPr lang="nl-NL" b="1" dirty="0" err="1"/>
              <a:t>MindBot</a:t>
            </a:r>
            <a:r>
              <a:rPr lang="nl-NL" b="1" dirty="0"/>
              <a:t> in zich?</a:t>
            </a:r>
          </a:p>
          <a:p>
            <a:pPr marL="285750" indent="-285750"/>
            <a:r>
              <a:rPr lang="nl-NL" dirty="0"/>
              <a:t>De </a:t>
            </a:r>
            <a:r>
              <a:rPr lang="nl-NL" dirty="0" err="1"/>
              <a:t>Rasberry</a:t>
            </a:r>
            <a:r>
              <a:rPr lang="nl-NL" dirty="0"/>
              <a:t>-Pi</a:t>
            </a:r>
          </a:p>
          <a:p>
            <a:pPr marL="285750" indent="-285750"/>
            <a:r>
              <a:rPr lang="nl-NL" dirty="0"/>
              <a:t>Een laatje</a:t>
            </a:r>
          </a:p>
          <a:p>
            <a:pPr marL="285750" indent="-285750"/>
            <a:r>
              <a:rPr lang="nl-NL" dirty="0" err="1"/>
              <a:t>Bluethooth</a:t>
            </a:r>
            <a:r>
              <a:rPr lang="nl-NL" dirty="0"/>
              <a:t> optie</a:t>
            </a:r>
          </a:p>
          <a:p>
            <a:pPr marL="285750" indent="-285750"/>
            <a:r>
              <a:rPr lang="nl-NL" dirty="0"/>
              <a:t>Ingebouwde </a:t>
            </a:r>
            <a:r>
              <a:rPr lang="nl-NL" dirty="0" err="1"/>
              <a:t>luidspeker</a:t>
            </a:r>
            <a:endParaRPr lang="nl-NL" dirty="0"/>
          </a:p>
          <a:p>
            <a:pPr marL="285750" indent="-285750"/>
            <a:r>
              <a:rPr lang="nl-NL" dirty="0"/>
              <a:t>Wieltjes</a:t>
            </a:r>
          </a:p>
          <a:p>
            <a:pPr marL="285750" indent="-285750"/>
            <a:r>
              <a:rPr lang="nl-NL" dirty="0"/>
              <a:t>microfoon</a:t>
            </a:r>
            <a:endParaRPr dirty="0"/>
          </a:p>
        </p:txBody>
      </p:sp>
      <p:sp>
        <p:nvSpPr>
          <p:cNvPr id="227" name="Google Shape;227;p21"/>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grpSp>
        <p:nvGrpSpPr>
          <p:cNvPr id="229" name="Google Shape;229;p21"/>
          <p:cNvGrpSpPr/>
          <p:nvPr/>
        </p:nvGrpSpPr>
        <p:grpSpPr>
          <a:xfrm>
            <a:off x="5738837" y="3068598"/>
            <a:ext cx="1539600" cy="1539600"/>
            <a:chOff x="6680825" y="2549350"/>
            <a:chExt cx="1539600" cy="1539600"/>
          </a:xfrm>
        </p:grpSpPr>
        <p:sp>
          <p:nvSpPr>
            <p:cNvPr id="230" name="Google Shape;230;p21"/>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1"/>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 name="Google Shape;233;p21"/>
          <p:cNvSpPr/>
          <p:nvPr/>
        </p:nvSpPr>
        <p:spPr>
          <a:xfrm>
            <a:off x="6221435" y="3836531"/>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Afbeelding 8">
            <a:extLst>
              <a:ext uri="{FF2B5EF4-FFF2-40B4-BE49-F238E27FC236}">
                <a16:creationId xmlns:a16="http://schemas.microsoft.com/office/drawing/2014/main" id="{5185B8C0-655A-4C08-98F6-F5A5D0630257}"/>
              </a:ext>
            </a:extLst>
          </p:cNvPr>
          <p:cNvPicPr>
            <a:picLocks noChangeAspect="1"/>
          </p:cNvPicPr>
          <p:nvPr/>
        </p:nvPicPr>
        <p:blipFill rotWithShape="1">
          <a:blip r:embed="rId5"/>
          <a:srcRect l="18761" r="17403"/>
          <a:stretch/>
        </p:blipFill>
        <p:spPr>
          <a:xfrm>
            <a:off x="6254111" y="749677"/>
            <a:ext cx="2585798" cy="3718486"/>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cxnSp>
        <p:nvCxnSpPr>
          <p:cNvPr id="12" name="Rechte verbindingslijn 11">
            <a:extLst>
              <a:ext uri="{FF2B5EF4-FFF2-40B4-BE49-F238E27FC236}">
                <a16:creationId xmlns:a16="http://schemas.microsoft.com/office/drawing/2014/main" id="{D924ED60-A997-4AD4-BE20-60B60F957BC6}"/>
              </a:ext>
            </a:extLst>
          </p:cNvPr>
          <p:cNvCxnSpPr/>
          <p:nvPr/>
        </p:nvCxnSpPr>
        <p:spPr>
          <a:xfrm>
            <a:off x="3327264" y="1958050"/>
            <a:ext cx="0" cy="362404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2999146F-EC9A-477A-AD93-B87B04C288F9}"/>
              </a:ext>
            </a:extLst>
          </p:cNvPr>
          <p:cNvCxnSpPr/>
          <p:nvPr/>
        </p:nvCxnSpPr>
        <p:spPr>
          <a:xfrm>
            <a:off x="3327264" y="1958050"/>
            <a:ext cx="2625598"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Audio 15">
            <a:hlinkClick r:id="" action="ppaction://media"/>
            <a:extLst>
              <a:ext uri="{FF2B5EF4-FFF2-40B4-BE49-F238E27FC236}">
                <a16:creationId xmlns:a16="http://schemas.microsoft.com/office/drawing/2014/main" id="{016D7914-C1D4-49C7-A235-12CD252CEA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cSld>
  <p:clrMapOvr>
    <a:masterClrMapping/>
  </p:clrMapOvr>
  <p:transition advTm="5798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2"/>
          <p:cNvSpPr txBox="1">
            <a:spLocks noGrp="1"/>
          </p:cNvSpPr>
          <p:nvPr>
            <p:ph type="title"/>
          </p:nvPr>
        </p:nvSpPr>
        <p:spPr>
          <a:xfrm>
            <a:off x="1185099" y="1297200"/>
            <a:ext cx="5220300" cy="683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Rasberry-Pi</a:t>
            </a:r>
            <a:endParaRPr dirty="0"/>
          </a:p>
        </p:txBody>
      </p:sp>
      <p:sp>
        <p:nvSpPr>
          <p:cNvPr id="239" name="Google Shape;239;p22"/>
          <p:cNvSpPr txBox="1">
            <a:spLocks noGrp="1"/>
          </p:cNvSpPr>
          <p:nvPr>
            <p:ph type="body" idx="1"/>
          </p:nvPr>
        </p:nvSpPr>
        <p:spPr>
          <a:xfrm>
            <a:off x="1192419" y="2074900"/>
            <a:ext cx="4740625" cy="2618400"/>
          </a:xfrm>
          <a:prstGeom prst="rect">
            <a:avLst/>
          </a:prstGeom>
        </p:spPr>
        <p:txBody>
          <a:bodyPr spcFirstLastPara="1" wrap="square" lIns="91425" tIns="91425" rIns="91425" bIns="91425" anchor="t" anchorCtr="0">
            <a:noAutofit/>
          </a:bodyPr>
          <a:lstStyle/>
          <a:p>
            <a:pPr marL="0" indent="0">
              <a:buNone/>
            </a:pPr>
            <a:r>
              <a:rPr lang="nl-NL" sz="1500" b="1" dirty="0"/>
              <a:t>Wat is een </a:t>
            </a:r>
            <a:r>
              <a:rPr lang="nl-NL" sz="1500" b="1" dirty="0" err="1"/>
              <a:t>Rasberry</a:t>
            </a:r>
            <a:r>
              <a:rPr lang="nl-NL" sz="1500" b="1" dirty="0"/>
              <a:t>-Pi</a:t>
            </a:r>
          </a:p>
          <a:p>
            <a:pPr marL="171450" indent="-171450"/>
            <a:r>
              <a:rPr lang="nl-NL" sz="1500" dirty="0"/>
              <a:t>Mini Computer</a:t>
            </a:r>
          </a:p>
          <a:p>
            <a:pPr marL="171450" indent="-171450"/>
            <a:r>
              <a:rPr lang="nl-NL" sz="1500" dirty="0"/>
              <a:t>Zo groot als credit card</a:t>
            </a:r>
          </a:p>
          <a:p>
            <a:pPr marL="171450" indent="-171450"/>
            <a:r>
              <a:rPr lang="nl-NL" sz="1500" dirty="0"/>
              <a:t>Veel experimenteren</a:t>
            </a:r>
          </a:p>
          <a:p>
            <a:pPr marL="171450" indent="-171450"/>
            <a:r>
              <a:rPr lang="nl-NL" sz="1500" dirty="0"/>
              <a:t>Niet veel aansluitingen</a:t>
            </a:r>
          </a:p>
          <a:p>
            <a:pPr marL="171450" indent="-171450"/>
            <a:r>
              <a:rPr lang="nl-NL" sz="1500" dirty="0"/>
              <a:t>Met microfoon, camera etc.</a:t>
            </a:r>
          </a:p>
          <a:p>
            <a:pPr marL="171450" indent="-171450"/>
            <a:r>
              <a:rPr lang="nl-NL" sz="1500" dirty="0"/>
              <a:t>Basis </a:t>
            </a:r>
            <a:r>
              <a:rPr lang="nl-NL" sz="1500" dirty="0" err="1"/>
              <a:t>MindBot</a:t>
            </a:r>
            <a:endParaRPr lang="nl-NL" sz="1500" dirty="0"/>
          </a:p>
          <a:p>
            <a:pPr marL="171450" indent="-171450"/>
            <a:endParaRPr lang="nl-NL" sz="1500" dirty="0"/>
          </a:p>
          <a:p>
            <a:pPr marL="171450" indent="-171450"/>
            <a:endParaRPr lang="nl-NL" dirty="0"/>
          </a:p>
        </p:txBody>
      </p:sp>
      <p:sp>
        <p:nvSpPr>
          <p:cNvPr id="242" name="Google Shape;242;p22"/>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grpSp>
        <p:nvGrpSpPr>
          <p:cNvPr id="244" name="Google Shape;244;p22"/>
          <p:cNvGrpSpPr/>
          <p:nvPr/>
        </p:nvGrpSpPr>
        <p:grpSpPr>
          <a:xfrm>
            <a:off x="5853100" y="3068600"/>
            <a:ext cx="1539600" cy="1539600"/>
            <a:chOff x="6680825" y="2549350"/>
            <a:chExt cx="1539600" cy="1539600"/>
          </a:xfrm>
        </p:grpSpPr>
        <p:sp>
          <p:nvSpPr>
            <p:cNvPr id="245" name="Google Shape;245;p22"/>
            <p:cNvSpPr/>
            <p:nvPr/>
          </p:nvSpPr>
          <p:spPr>
            <a:xfrm>
              <a:off x="6825669" y="2694194"/>
              <a:ext cx="1249800" cy="1249800"/>
            </a:xfrm>
            <a:prstGeom prst="ellipse">
              <a:avLst/>
            </a:prstGeom>
            <a:solidFill>
              <a:srgbClr val="000000">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2"/>
            <p:cNvSpPr/>
            <p:nvPr/>
          </p:nvSpPr>
          <p:spPr>
            <a:xfrm>
              <a:off x="6894850" y="2763375"/>
              <a:ext cx="1111200" cy="11112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2"/>
            <p:cNvSpPr/>
            <p:nvPr/>
          </p:nvSpPr>
          <p:spPr>
            <a:xfrm>
              <a:off x="6680825" y="2549350"/>
              <a:ext cx="1539600" cy="1539600"/>
            </a:xfrm>
            <a:prstGeom prst="donut">
              <a:avLst>
                <a:gd name="adj" fmla="val 675"/>
              </a:avLst>
            </a:prstGeom>
            <a:solidFill>
              <a:srgbClr val="000000">
                <a:alpha val="65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22"/>
          <p:cNvGrpSpPr/>
          <p:nvPr/>
        </p:nvGrpSpPr>
        <p:grpSpPr>
          <a:xfrm>
            <a:off x="6405399" y="3676684"/>
            <a:ext cx="435022" cy="323445"/>
            <a:chOff x="5247525" y="3007275"/>
            <a:chExt cx="517575" cy="384825"/>
          </a:xfrm>
        </p:grpSpPr>
        <p:sp>
          <p:nvSpPr>
            <p:cNvPr id="249" name="Google Shape;249;p22"/>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2"/>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Afbeelding 2">
            <a:extLst>
              <a:ext uri="{FF2B5EF4-FFF2-40B4-BE49-F238E27FC236}">
                <a16:creationId xmlns:a16="http://schemas.microsoft.com/office/drawing/2014/main" id="{2A9D791A-273F-4405-AF45-190F75AA4735}"/>
              </a:ext>
            </a:extLst>
          </p:cNvPr>
          <p:cNvPicPr>
            <a:picLocks noChangeAspect="1"/>
          </p:cNvPicPr>
          <p:nvPr/>
        </p:nvPicPr>
        <p:blipFill rotWithShape="1">
          <a:blip r:embed="rId5"/>
          <a:srcRect l="2936" t="10407" r="5698" b="47494"/>
          <a:stretch/>
        </p:blipFill>
        <p:spPr>
          <a:xfrm>
            <a:off x="6405399" y="1260718"/>
            <a:ext cx="2958641" cy="2424826"/>
          </a:xfrm>
          <a:prstGeom prst="ellipse">
            <a:avLst/>
          </a:prstGeom>
          <a:ln>
            <a:noFill/>
          </a:ln>
          <a:effectLst>
            <a:softEdge rad="112500"/>
          </a:effectLst>
        </p:spPr>
      </p:pic>
      <p:pic>
        <p:nvPicPr>
          <p:cNvPr id="8" name="Audio 7">
            <a:hlinkClick r:id="" action="ppaction://media"/>
            <a:extLst>
              <a:ext uri="{FF2B5EF4-FFF2-40B4-BE49-F238E27FC236}">
                <a16:creationId xmlns:a16="http://schemas.microsoft.com/office/drawing/2014/main" id="{E8D02BB5-9745-49B4-B071-06E72B718D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cSld>
  <p:clrMapOvr>
    <a:masterClrMapping/>
  </p:clrMapOvr>
  <p:transition advTm="30146">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body" idx="1"/>
          </p:nvPr>
        </p:nvSpPr>
        <p:spPr>
          <a:xfrm>
            <a:off x="2385525" y="1310550"/>
            <a:ext cx="4777200" cy="3265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Leuk Feitje;</a:t>
            </a:r>
          </a:p>
          <a:p>
            <a:pPr marL="0" lvl="0" indent="0" algn="l" rtl="0">
              <a:spcBef>
                <a:spcPts val="600"/>
              </a:spcBef>
              <a:spcAft>
                <a:spcPts val="0"/>
              </a:spcAft>
              <a:buNone/>
            </a:pPr>
            <a:r>
              <a:rPr lang="en" dirty="0"/>
              <a:t>Wist je date MindBot eerst de Geheugensteun heette? Raar hé?</a:t>
            </a:r>
            <a:endParaRPr dirty="0"/>
          </a:p>
        </p:txBody>
      </p:sp>
      <p:sp>
        <p:nvSpPr>
          <p:cNvPr id="183" name="Google Shape;183;p18"/>
          <p:cNvSpPr txBox="1">
            <a:spLocks noGrp="1"/>
          </p:cNvSpPr>
          <p:nvPr>
            <p:ph type="sldNum" idx="12"/>
          </p:nvPr>
        </p:nvSpPr>
        <p:spPr>
          <a:xfrm>
            <a:off x="8555875" y="4576450"/>
            <a:ext cx="435600" cy="43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Tree>
    <p:extLst>
      <p:ext uri="{BB962C8B-B14F-4D97-AF65-F5344CB8AC3E}">
        <p14:creationId xmlns:p14="http://schemas.microsoft.com/office/powerpoint/2010/main" val="2763500020"/>
      </p:ext>
    </p:extLst>
  </p:cSld>
  <p:clrMapOvr>
    <a:masterClrMapping/>
  </p:clrMapOvr>
</p:sld>
</file>

<file path=ppt/theme/theme1.xml><?xml version="1.0" encoding="utf-8"?>
<a:theme xmlns:a="http://schemas.openxmlformats.org/drawingml/2006/main" name="Cymbeline template">
  <a:themeElements>
    <a:clrScheme name="Custom 347">
      <a:dk1>
        <a:srgbClr val="000000"/>
      </a:dk1>
      <a:lt1>
        <a:srgbClr val="FFFFFF"/>
      </a:lt1>
      <a:dk2>
        <a:srgbClr val="666666"/>
      </a:dk2>
      <a:lt2>
        <a:srgbClr val="EFEFEF"/>
      </a:lt2>
      <a:accent1>
        <a:srgbClr val="485364"/>
      </a:accent1>
      <a:accent2>
        <a:srgbClr val="63728A"/>
      </a:accent2>
      <a:accent3>
        <a:srgbClr val="8B9AB3"/>
      </a:accent3>
      <a:accent4>
        <a:srgbClr val="9E8473"/>
      </a:accent4>
      <a:accent5>
        <a:srgbClr val="CAAE9C"/>
      </a:accent5>
      <a:accent6>
        <a:srgbClr val="DFCEC3"/>
      </a:accent6>
      <a:hlink>
        <a:srgbClr val="0000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4642</TotalTime>
  <Words>331</Words>
  <Application>Microsoft Office PowerPoint</Application>
  <PresentationFormat>Diavoorstelling (16:9)</PresentationFormat>
  <Paragraphs>70</Paragraphs>
  <Slides>13</Slides>
  <Notes>13</Notes>
  <HiddenSlides>0</HiddenSlides>
  <MMClips>10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Poppins Light</vt:lpstr>
      <vt:lpstr>Poppins</vt:lpstr>
      <vt:lpstr>Cymbeline template</vt:lpstr>
      <vt:lpstr>PowerPoint-presentatie</vt:lpstr>
      <vt:lpstr>Hallo!</vt:lpstr>
      <vt:lpstr>ALZHEIMER patiënten hebben nog steeds hulp nodig</vt:lpstr>
      <vt:lpstr>PowerPoint-presentatie</vt:lpstr>
      <vt:lpstr>De MINDBOT is nu van groot belang</vt:lpstr>
      <vt:lpstr>Concept</vt:lpstr>
      <vt:lpstr>Wat kan de MindBot?</vt:lpstr>
      <vt:lpstr>Rasberry-Pi</vt:lpstr>
      <vt:lpstr>PowerPoint-presentatie</vt:lpstr>
      <vt:lpstr>Prototype</vt:lpstr>
      <vt:lpstr>Reconstructie</vt:lpstr>
      <vt:lpstr>Ons Proces in het kort</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MINDBOT</dc:title>
  <dc:creator>Geneidi, N. (Nihal)</dc:creator>
  <cp:lastModifiedBy>Geneidi, N. (Nihal)</cp:lastModifiedBy>
  <cp:revision>22</cp:revision>
  <dcterms:modified xsi:type="dcterms:W3CDTF">2021-03-21T22:27:07Z</dcterms:modified>
</cp:coreProperties>
</file>