
<file path=[Content_Types].xml><?xml version="1.0" encoding="utf-8"?>
<Types xmlns="http://schemas.openxmlformats.org/package/2006/content-types">
  <Default Extension="fntdata" ContentType="application/x-fontdata"/>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5"/>
  </p:notesMasterIdLst>
  <p:sldIdLst>
    <p:sldId id="256" r:id="rId2"/>
    <p:sldId id="258" r:id="rId3"/>
    <p:sldId id="259" r:id="rId4"/>
    <p:sldId id="260" r:id="rId5"/>
    <p:sldId id="261" r:id="rId6"/>
    <p:sldId id="262" r:id="rId7"/>
    <p:sldId id="263" r:id="rId8"/>
    <p:sldId id="264" r:id="rId9"/>
    <p:sldId id="279" r:id="rId10"/>
    <p:sldId id="265" r:id="rId11"/>
    <p:sldId id="266" r:id="rId12"/>
    <p:sldId id="272" r:id="rId13"/>
    <p:sldId id="278" r:id="rId14"/>
  </p:sldIdLst>
  <p:sldSz cx="9144000" cy="5143500" type="screen16x9"/>
  <p:notesSz cx="6858000" cy="9144000"/>
  <p:embeddedFontLst>
    <p:embeddedFont>
      <p:font typeface="Poppins" panose="020B0604020202020204" charset="0"/>
      <p:regular r:id="rId16"/>
      <p:bold r:id="rId17"/>
      <p:italic r:id="rId18"/>
      <p:boldItalic r:id="rId19"/>
    </p:embeddedFont>
    <p:embeddedFont>
      <p:font typeface="Poppins Light" panose="020B0604020202020204"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52BF9A-F7C9-42BE-989B-9F70BBD3D2CA}">
  <a:tblStyle styleId="{A452BF9A-F7C9-42BE-989B-9F70BBD3D2C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F2EB09-9411-40FF-A23A-F3DB1AADDEA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011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92400" y="-407850"/>
            <a:ext cx="5959200" cy="5959200"/>
          </a:xfrm>
          <a:prstGeom prst="ellipse">
            <a:avLst/>
          </a:prstGeom>
          <a:solidFill>
            <a:srgbClr val="000000">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501210" y="175873"/>
            <a:ext cx="2451351" cy="2451351"/>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6427669" y="2502633"/>
            <a:ext cx="2324700" cy="23247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 B">
  <p:cSld name="BLANK_2">
    <p:spTree>
      <p:nvGrpSpPr>
        <p:cNvPr id="1" name="Shape 121"/>
        <p:cNvGrpSpPr/>
        <p:nvPr/>
      </p:nvGrpSpPr>
      <p:grpSpPr>
        <a:xfrm>
          <a:off x="0" y="0"/>
          <a:ext cx="0" cy="0"/>
          <a:chOff x="0" y="0"/>
          <a:chExt cx="0" cy="0"/>
        </a:xfrm>
      </p:grpSpPr>
      <p:sp>
        <p:nvSpPr>
          <p:cNvPr id="122" name="Google Shape;122;p12"/>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‹nr.›</a:t>
            </a:fld>
            <a:endParaRPr/>
          </a:p>
        </p:txBody>
      </p:sp>
      <p:grpSp>
        <p:nvGrpSpPr>
          <p:cNvPr id="124" name="Google Shape;124;p12"/>
          <p:cNvGrpSpPr/>
          <p:nvPr/>
        </p:nvGrpSpPr>
        <p:grpSpPr>
          <a:xfrm>
            <a:off x="818844" y="502333"/>
            <a:ext cx="2324700" cy="23247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2"/>
          <p:cNvSpPr/>
          <p:nvPr/>
        </p:nvSpPr>
        <p:spPr>
          <a:xfrm>
            <a:off x="1794525" y="-407900"/>
            <a:ext cx="5959200" cy="59592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rgbClr val="000000"/>
        </a:solidFill>
        <a:effectLst/>
      </p:bgPr>
    </p:bg>
    <p:spTree>
      <p:nvGrpSpPr>
        <p:cNvPr id="1" name="Shape 130"/>
        <p:cNvGrpSpPr/>
        <p:nvPr/>
      </p:nvGrpSpPr>
      <p:grpSpPr>
        <a:xfrm>
          <a:off x="0" y="0"/>
          <a:ext cx="0" cy="0"/>
          <a:chOff x="0" y="0"/>
          <a:chExt cx="0" cy="0"/>
        </a:xfrm>
      </p:grpSpPr>
      <p:sp>
        <p:nvSpPr>
          <p:cNvPr id="131" name="Google Shape;131;p13"/>
          <p:cNvSpPr/>
          <p:nvPr/>
        </p:nvSpPr>
        <p:spPr>
          <a:xfrm>
            <a:off x="-704850" y="-2705100"/>
            <a:ext cx="10553700" cy="10553700"/>
          </a:xfrm>
          <a:prstGeom prst="donut">
            <a:avLst>
              <a:gd name="adj" fmla="val 104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3"/>
          <p:cNvSpPr/>
          <p:nvPr/>
        </p:nvSpPr>
        <p:spPr>
          <a:xfrm>
            <a:off x="764000" y="-1236275"/>
            <a:ext cx="7616100" cy="7616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3"/>
          <p:cNvSpPr/>
          <p:nvPr/>
        </p:nvSpPr>
        <p:spPr>
          <a:xfrm>
            <a:off x="1198300" y="-801975"/>
            <a:ext cx="6747000" cy="67470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2267900" y="267625"/>
            <a:ext cx="4608300" cy="46083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1592400" y="-407850"/>
            <a:ext cx="5959200" cy="595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23;p3"/>
          <p:cNvGrpSpPr/>
          <p:nvPr/>
        </p:nvGrpSpPr>
        <p:grpSpPr>
          <a:xfrm>
            <a:off x="6427669" y="2502633"/>
            <a:ext cx="2324700" cy="23247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5200">
                <a:solidFill>
                  <a:srgbClr val="000000"/>
                </a:solidFill>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a:p>
        </p:txBody>
      </p:sp>
      <p:sp>
        <p:nvSpPr>
          <p:cNvPr id="29" name="Google Shape;29;p3"/>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a:solidFill>
                  <a:srgbClr val="000000"/>
                </a:solidFill>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a:endParaRPr/>
          </a:p>
        </p:txBody>
      </p:sp>
      <p:grpSp>
        <p:nvGrpSpPr>
          <p:cNvPr id="30" name="Google Shape;30;p3"/>
          <p:cNvGrpSpPr/>
          <p:nvPr/>
        </p:nvGrpSpPr>
        <p:grpSpPr>
          <a:xfrm>
            <a:off x="764825" y="439375"/>
            <a:ext cx="1924500" cy="19245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4"/>
        <p:cNvGrpSpPr/>
        <p:nvPr/>
      </p:nvGrpSpPr>
      <p:grpSpPr>
        <a:xfrm>
          <a:off x="0" y="0"/>
          <a:ext cx="0" cy="0"/>
          <a:chOff x="0" y="0"/>
          <a:chExt cx="0" cy="0"/>
        </a:xfrm>
      </p:grpSpPr>
      <p:grpSp>
        <p:nvGrpSpPr>
          <p:cNvPr id="35" name="Google Shape;35;p4"/>
          <p:cNvGrpSpPr/>
          <p:nvPr/>
        </p:nvGrpSpPr>
        <p:grpSpPr>
          <a:xfrm>
            <a:off x="818844" y="502333"/>
            <a:ext cx="2324700" cy="23247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4"/>
          <p:cNvSpPr/>
          <p:nvPr/>
        </p:nvSpPr>
        <p:spPr>
          <a:xfrm>
            <a:off x="1794525" y="-407900"/>
            <a:ext cx="5959200" cy="59592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txBox="1">
            <a:spLocks noGrp="1"/>
          </p:cNvSpPr>
          <p:nvPr>
            <p:ph type="body" idx="1"/>
          </p:nvPr>
        </p:nvSpPr>
        <p:spPr>
          <a:xfrm>
            <a:off x="2385525" y="1310550"/>
            <a:ext cx="4777200" cy="3265800"/>
          </a:xfrm>
          <a:prstGeom prst="rect">
            <a:avLst/>
          </a:prstGeom>
        </p:spPr>
        <p:txBody>
          <a:bodyPr spcFirstLastPara="1" wrap="square" lIns="91425" tIns="91425" rIns="91425" bIns="91425" anchor="t" anchorCtr="0">
            <a:noAutofit/>
          </a:bodyPr>
          <a:lstStyle>
            <a:lvl1pPr marL="457200" lvl="0" indent="-393700" rtl="0">
              <a:spcBef>
                <a:spcPts val="600"/>
              </a:spcBef>
              <a:spcAft>
                <a:spcPts val="0"/>
              </a:spcAft>
              <a:buSzPts val="2600"/>
              <a:buFont typeface="Poppins"/>
              <a:buChar char="￮"/>
              <a:defRPr sz="2600" b="1">
                <a:latin typeface="Poppins"/>
                <a:ea typeface="Poppins"/>
                <a:cs typeface="Poppins"/>
                <a:sym typeface="Poppins"/>
              </a:defRPr>
            </a:lvl1pPr>
            <a:lvl2pPr marL="914400" lvl="1" indent="-393700" rtl="0">
              <a:spcBef>
                <a:spcPts val="0"/>
              </a:spcBef>
              <a:spcAft>
                <a:spcPts val="0"/>
              </a:spcAft>
              <a:buSzPts val="2600"/>
              <a:buFont typeface="Poppins"/>
              <a:buChar char="￮"/>
              <a:defRPr sz="2600" b="1">
                <a:latin typeface="Poppins"/>
                <a:ea typeface="Poppins"/>
                <a:cs typeface="Poppins"/>
                <a:sym typeface="Poppins"/>
              </a:defRPr>
            </a:lvl2pPr>
            <a:lvl3pPr marL="1371600" lvl="2" indent="-393700" rtl="0">
              <a:spcBef>
                <a:spcPts val="0"/>
              </a:spcBef>
              <a:spcAft>
                <a:spcPts val="0"/>
              </a:spcAft>
              <a:buSzPts val="2600"/>
              <a:buFont typeface="Poppins"/>
              <a:buChar char="￮"/>
              <a:defRPr sz="2600" b="1">
                <a:latin typeface="Poppins"/>
                <a:ea typeface="Poppins"/>
                <a:cs typeface="Poppins"/>
                <a:sym typeface="Poppins"/>
              </a:defRPr>
            </a:lvl3pPr>
            <a:lvl4pPr marL="1828800" lvl="3" indent="-393700" rtl="0">
              <a:spcBef>
                <a:spcPts val="0"/>
              </a:spcBef>
              <a:spcAft>
                <a:spcPts val="0"/>
              </a:spcAft>
              <a:buSzPts val="2600"/>
              <a:buFont typeface="Poppins"/>
              <a:buChar char="●"/>
              <a:defRPr sz="2600" b="1">
                <a:latin typeface="Poppins"/>
                <a:ea typeface="Poppins"/>
                <a:cs typeface="Poppins"/>
                <a:sym typeface="Poppins"/>
              </a:defRPr>
            </a:lvl4pPr>
            <a:lvl5pPr marL="2286000" lvl="4" indent="-393700" rtl="0">
              <a:spcBef>
                <a:spcPts val="0"/>
              </a:spcBef>
              <a:spcAft>
                <a:spcPts val="0"/>
              </a:spcAft>
              <a:buSzPts val="2600"/>
              <a:buFont typeface="Poppins"/>
              <a:buChar char="○"/>
              <a:defRPr sz="2600" b="1">
                <a:latin typeface="Poppins"/>
                <a:ea typeface="Poppins"/>
                <a:cs typeface="Poppins"/>
                <a:sym typeface="Poppins"/>
              </a:defRPr>
            </a:lvl5pPr>
            <a:lvl6pPr marL="2743200" lvl="5" indent="-393700" rtl="0">
              <a:spcBef>
                <a:spcPts val="0"/>
              </a:spcBef>
              <a:spcAft>
                <a:spcPts val="0"/>
              </a:spcAft>
              <a:buSzPts val="2600"/>
              <a:buFont typeface="Poppins"/>
              <a:buChar char="■"/>
              <a:defRPr sz="2600" b="1">
                <a:latin typeface="Poppins"/>
                <a:ea typeface="Poppins"/>
                <a:cs typeface="Poppins"/>
                <a:sym typeface="Poppins"/>
              </a:defRPr>
            </a:lvl6pPr>
            <a:lvl7pPr marL="3200400" lvl="6" indent="-393700" rtl="0">
              <a:spcBef>
                <a:spcPts val="0"/>
              </a:spcBef>
              <a:spcAft>
                <a:spcPts val="0"/>
              </a:spcAft>
              <a:buSzPts val="2600"/>
              <a:buFont typeface="Poppins"/>
              <a:buChar char="●"/>
              <a:defRPr sz="2600" b="1">
                <a:latin typeface="Poppins"/>
                <a:ea typeface="Poppins"/>
                <a:cs typeface="Poppins"/>
                <a:sym typeface="Poppins"/>
              </a:defRPr>
            </a:lvl7pPr>
            <a:lvl8pPr marL="3657600" lvl="7" indent="-393700" rtl="0">
              <a:spcBef>
                <a:spcPts val="0"/>
              </a:spcBef>
              <a:spcAft>
                <a:spcPts val="0"/>
              </a:spcAft>
              <a:buSzPts val="2600"/>
              <a:buFont typeface="Poppins"/>
              <a:buChar char="○"/>
              <a:defRPr sz="2600" b="1">
                <a:latin typeface="Poppins"/>
                <a:ea typeface="Poppins"/>
                <a:cs typeface="Poppins"/>
                <a:sym typeface="Poppins"/>
              </a:defRPr>
            </a:lvl8pPr>
            <a:lvl9pPr marL="4114800" lvl="8" indent="-393700">
              <a:spcBef>
                <a:spcPts val="0"/>
              </a:spcBef>
              <a:spcAft>
                <a:spcPts val="0"/>
              </a:spcAft>
              <a:buSzPts val="2600"/>
              <a:buFont typeface="Poppins"/>
              <a:buChar char="■"/>
              <a:defRPr sz="2600" b="1">
                <a:latin typeface="Poppins"/>
                <a:ea typeface="Poppins"/>
                <a:cs typeface="Poppins"/>
                <a:sym typeface="Poppins"/>
              </a:defRPr>
            </a:lvl9pPr>
          </a:lstStyle>
          <a:p>
            <a:endParaRPr/>
          </a:p>
        </p:txBody>
      </p:sp>
      <p:sp>
        <p:nvSpPr>
          <p:cNvPr id="43" name="Google Shape;43;p4"/>
          <p:cNvSpPr txBox="1"/>
          <p:nvPr/>
        </p:nvSpPr>
        <p:spPr>
          <a:xfrm>
            <a:off x="1599200" y="1326625"/>
            <a:ext cx="7641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latin typeface="Poppins"/>
                <a:ea typeface="Poppins"/>
                <a:cs typeface="Poppins"/>
                <a:sym typeface="Poppins"/>
              </a:rPr>
              <a:t>“</a:t>
            </a:r>
            <a:endParaRPr sz="7200" b="1">
              <a:latin typeface="Poppins"/>
              <a:ea typeface="Poppins"/>
              <a:cs typeface="Poppins"/>
              <a:sym typeface="Poppins"/>
            </a:endParaRPr>
          </a:p>
        </p:txBody>
      </p:sp>
      <p:sp>
        <p:nvSpPr>
          <p:cNvPr id="44" name="Google Shape;44;p4"/>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‹nr.›</a:t>
            </a:fld>
            <a:endParaRPr/>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big image">
  <p:cSld name="TITLE_AND_BODY_1">
    <p:spTree>
      <p:nvGrpSpPr>
        <p:cNvPr id="1" name="Shape 57"/>
        <p:cNvGrpSpPr/>
        <p:nvPr/>
      </p:nvGrpSpPr>
      <p:grpSpPr>
        <a:xfrm>
          <a:off x="0" y="0"/>
          <a:ext cx="0" cy="0"/>
          <a:chOff x="0" y="0"/>
          <a:chExt cx="0" cy="0"/>
        </a:xfrm>
      </p:grpSpPr>
      <p:sp>
        <p:nvSpPr>
          <p:cNvPr id="58" name="Google Shape;58;p6"/>
          <p:cNvSpPr/>
          <p:nvPr/>
        </p:nvSpPr>
        <p:spPr>
          <a:xfrm>
            <a:off x="5142675" y="358375"/>
            <a:ext cx="4426800" cy="44268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5376775" y="592475"/>
            <a:ext cx="3958500" cy="39585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6"/>
          <p:cNvGrpSpPr/>
          <p:nvPr/>
        </p:nvGrpSpPr>
        <p:grpSpPr>
          <a:xfrm>
            <a:off x="-442731" y="337284"/>
            <a:ext cx="2324700" cy="23247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985679" y="1958050"/>
            <a:ext cx="3976500" cy="261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9"/>
        <p:cNvGrpSpPr/>
        <p:nvPr/>
      </p:nvGrpSpPr>
      <p:grpSpPr>
        <a:xfrm>
          <a:off x="0" y="0"/>
          <a:ext cx="0" cy="0"/>
          <a:chOff x="0" y="0"/>
          <a:chExt cx="0" cy="0"/>
        </a:xfrm>
      </p:grpSpPr>
      <p:grpSp>
        <p:nvGrpSpPr>
          <p:cNvPr id="70" name="Google Shape;70;p7"/>
          <p:cNvGrpSpPr/>
          <p:nvPr/>
        </p:nvGrpSpPr>
        <p:grpSpPr>
          <a:xfrm>
            <a:off x="-442731" y="337284"/>
            <a:ext cx="2324700" cy="23247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7"/>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7"/>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069625"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8" name="Google Shape;78;p7"/>
          <p:cNvSpPr txBox="1">
            <a:spLocks noGrp="1"/>
          </p:cNvSpPr>
          <p:nvPr>
            <p:ph type="body" idx="2"/>
          </p:nvPr>
        </p:nvSpPr>
        <p:spPr>
          <a:xfrm>
            <a:off x="3440857" y="1958050"/>
            <a:ext cx="2236800" cy="26184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79" name="Google Shape;79;p7"/>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‹nr.›</a:t>
            </a:fld>
            <a:endParaRPr/>
          </a:p>
        </p:txBody>
      </p:sp>
      <p:sp>
        <p:nvSpPr>
          <p:cNvPr id="80" name="Google Shape;80;p7"/>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82"/>
        <p:cNvGrpSpPr/>
        <p:nvPr/>
      </p:nvGrpSpPr>
      <p:grpSpPr>
        <a:xfrm>
          <a:off x="0" y="0"/>
          <a:ext cx="0" cy="0"/>
          <a:chOff x="0" y="0"/>
          <a:chExt cx="0" cy="0"/>
        </a:xfrm>
      </p:grpSpPr>
      <p:grpSp>
        <p:nvGrpSpPr>
          <p:cNvPr id="83" name="Google Shape;83;p8"/>
          <p:cNvGrpSpPr/>
          <p:nvPr/>
        </p:nvGrpSpPr>
        <p:grpSpPr>
          <a:xfrm>
            <a:off x="-442731" y="337284"/>
            <a:ext cx="2324700" cy="23247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8"/>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90" name="Google Shape;90;p8"/>
          <p:cNvSpPr txBox="1">
            <a:spLocks noGrp="1"/>
          </p:cNvSpPr>
          <p:nvPr>
            <p:ph type="body" idx="1"/>
          </p:nvPr>
        </p:nvSpPr>
        <p:spPr>
          <a:xfrm>
            <a:off x="1069625"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91" name="Google Shape;91;p8"/>
          <p:cNvSpPr txBox="1">
            <a:spLocks noGrp="1"/>
          </p:cNvSpPr>
          <p:nvPr>
            <p:ph type="body" idx="2"/>
          </p:nvPr>
        </p:nvSpPr>
        <p:spPr>
          <a:xfrm>
            <a:off x="2630936"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92" name="Google Shape;92;p8"/>
          <p:cNvSpPr txBox="1">
            <a:spLocks noGrp="1"/>
          </p:cNvSpPr>
          <p:nvPr>
            <p:ph type="body" idx="3"/>
          </p:nvPr>
        </p:nvSpPr>
        <p:spPr>
          <a:xfrm>
            <a:off x="4192246"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93" name="Google Shape;93;p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‹nr.›</a:t>
            </a:fld>
            <a:endParaRPr/>
          </a:p>
        </p:txBody>
      </p:sp>
      <p:sp>
        <p:nvSpPr>
          <p:cNvPr id="94" name="Google Shape;94;p8"/>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grpSp>
        <p:nvGrpSpPr>
          <p:cNvPr id="97" name="Google Shape;97;p9"/>
          <p:cNvGrpSpPr/>
          <p:nvPr/>
        </p:nvGrpSpPr>
        <p:grpSpPr>
          <a:xfrm>
            <a:off x="-442731" y="337284"/>
            <a:ext cx="2324700" cy="23247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9"/>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 A" type="blank">
  <p:cSld name="BLANK">
    <p:spTree>
      <p:nvGrpSpPr>
        <p:cNvPr id="1" name="Shape 114"/>
        <p:cNvGrpSpPr/>
        <p:nvPr/>
      </p:nvGrpSpPr>
      <p:grpSpPr>
        <a:xfrm>
          <a:off x="0" y="0"/>
          <a:ext cx="0" cy="0"/>
          <a:chOff x="0" y="0"/>
          <a:chExt cx="0" cy="0"/>
        </a:xfrm>
      </p:grpSpPr>
      <p:sp>
        <p:nvSpPr>
          <p:cNvPr id="115" name="Google Shape;115;p11"/>
          <p:cNvSpPr/>
          <p:nvPr/>
        </p:nvSpPr>
        <p:spPr>
          <a:xfrm>
            <a:off x="764000" y="-1236275"/>
            <a:ext cx="7616100" cy="7616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a:off x="1198300" y="-801975"/>
            <a:ext cx="6747000" cy="67470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2267900" y="267625"/>
            <a:ext cx="4608300" cy="46083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704850" y="-2705100"/>
            <a:ext cx="10553700" cy="10553700"/>
          </a:xfrm>
          <a:prstGeom prst="donut">
            <a:avLst>
              <a:gd name="adj" fmla="val 10467"/>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Poppins"/>
                <a:ea typeface="Poppins"/>
                <a:cs typeface="Poppins"/>
                <a:sym typeface="Poppins"/>
              </a:defRPr>
            </a:lvl1pPr>
            <a:lvl2pPr lvl="1" algn="ctr">
              <a:buNone/>
              <a:defRPr sz="1000" b="1">
                <a:solidFill>
                  <a:srgbClr val="FFFFFF"/>
                </a:solidFill>
                <a:latin typeface="Poppins"/>
                <a:ea typeface="Poppins"/>
                <a:cs typeface="Poppins"/>
                <a:sym typeface="Poppins"/>
              </a:defRPr>
            </a:lvl2pPr>
            <a:lvl3pPr lvl="2" algn="ctr">
              <a:buNone/>
              <a:defRPr sz="1000" b="1">
                <a:solidFill>
                  <a:srgbClr val="FFFFFF"/>
                </a:solidFill>
                <a:latin typeface="Poppins"/>
                <a:ea typeface="Poppins"/>
                <a:cs typeface="Poppins"/>
                <a:sym typeface="Poppins"/>
              </a:defRPr>
            </a:lvl3pPr>
            <a:lvl4pPr lvl="3" algn="ctr">
              <a:buNone/>
              <a:defRPr sz="1000" b="1">
                <a:solidFill>
                  <a:srgbClr val="FFFFFF"/>
                </a:solidFill>
                <a:latin typeface="Poppins"/>
                <a:ea typeface="Poppins"/>
                <a:cs typeface="Poppins"/>
                <a:sym typeface="Poppins"/>
              </a:defRPr>
            </a:lvl4pPr>
            <a:lvl5pPr lvl="4" algn="ctr">
              <a:buNone/>
              <a:defRPr sz="1000" b="1">
                <a:solidFill>
                  <a:srgbClr val="FFFFFF"/>
                </a:solidFill>
                <a:latin typeface="Poppins"/>
                <a:ea typeface="Poppins"/>
                <a:cs typeface="Poppins"/>
                <a:sym typeface="Poppins"/>
              </a:defRPr>
            </a:lvl5pPr>
            <a:lvl6pPr lvl="5" algn="ctr">
              <a:buNone/>
              <a:defRPr sz="1000" b="1">
                <a:solidFill>
                  <a:srgbClr val="FFFFFF"/>
                </a:solidFill>
                <a:latin typeface="Poppins"/>
                <a:ea typeface="Poppins"/>
                <a:cs typeface="Poppins"/>
                <a:sym typeface="Poppins"/>
              </a:defRPr>
            </a:lvl6pPr>
            <a:lvl7pPr lvl="6" algn="ctr">
              <a:buNone/>
              <a:defRPr sz="1000" b="1">
                <a:solidFill>
                  <a:srgbClr val="FFFFFF"/>
                </a:solidFill>
                <a:latin typeface="Poppins"/>
                <a:ea typeface="Poppins"/>
                <a:cs typeface="Poppins"/>
                <a:sym typeface="Poppins"/>
              </a:defRPr>
            </a:lvl7pPr>
            <a:lvl8pPr lvl="7" algn="ctr">
              <a:buNone/>
              <a:defRPr sz="1000" b="1">
                <a:solidFill>
                  <a:srgbClr val="FFFFFF"/>
                </a:solidFill>
                <a:latin typeface="Poppins"/>
                <a:ea typeface="Poppins"/>
                <a:cs typeface="Poppins"/>
                <a:sym typeface="Poppins"/>
              </a:defRPr>
            </a:lvl8pPr>
            <a:lvl9pPr lvl="8" algn="ctr">
              <a:buNone/>
              <a:defRPr sz="1000" b="1">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‹nr.›</a:t>
            </a:fld>
            <a:endParaRPr/>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8" name="Afbeelding 7">
            <a:extLst>
              <a:ext uri="{FF2B5EF4-FFF2-40B4-BE49-F238E27FC236}">
                <a16:creationId xmlns:a16="http://schemas.microsoft.com/office/drawing/2014/main" id="{B5BBEBFF-78B2-4F85-A1B4-490FBD144FF9}"/>
              </a:ext>
            </a:extLst>
          </p:cNvPr>
          <p:cNvPicPr>
            <a:picLocks noChangeAspect="1"/>
          </p:cNvPicPr>
          <p:nvPr/>
        </p:nvPicPr>
        <p:blipFill>
          <a:blip r:embed="rId5"/>
          <a:stretch>
            <a:fillRect/>
          </a:stretch>
        </p:blipFill>
        <p:spPr>
          <a:xfrm>
            <a:off x="5698585" y="3546516"/>
            <a:ext cx="847417" cy="841321"/>
          </a:xfrm>
          <a:prstGeom prst="rect">
            <a:avLst/>
          </a:prstGeom>
        </p:spPr>
      </p:pic>
      <p:pic>
        <p:nvPicPr>
          <p:cNvPr id="12" name="Afbeelding 11">
            <a:extLst>
              <a:ext uri="{FF2B5EF4-FFF2-40B4-BE49-F238E27FC236}">
                <a16:creationId xmlns:a16="http://schemas.microsoft.com/office/drawing/2014/main" id="{4429341C-014D-461F-A87F-59C3D8EDF936}"/>
              </a:ext>
            </a:extLst>
          </p:cNvPr>
          <p:cNvPicPr>
            <a:picLocks noChangeAspect="1"/>
          </p:cNvPicPr>
          <p:nvPr/>
        </p:nvPicPr>
        <p:blipFill>
          <a:blip r:embed="rId6"/>
          <a:stretch>
            <a:fillRect/>
          </a:stretch>
        </p:blipFill>
        <p:spPr>
          <a:xfrm>
            <a:off x="750833" y="342735"/>
            <a:ext cx="7642334" cy="4458029"/>
          </a:xfrm>
          <a:prstGeom prst="rect">
            <a:avLst/>
          </a:prstGeom>
        </p:spPr>
      </p:pic>
      <p:pic>
        <p:nvPicPr>
          <p:cNvPr id="14" name="Audio 13">
            <a:hlinkClick r:id="" action="ppaction://media"/>
            <a:extLst>
              <a:ext uri="{FF2B5EF4-FFF2-40B4-BE49-F238E27FC236}">
                <a16:creationId xmlns:a16="http://schemas.microsoft.com/office/drawing/2014/main" id="{35688A56-D415-4B75-B3DA-C8EE2D6328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p:transition advTm="70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23"/>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Prototype</a:t>
            </a:r>
            <a:endParaRPr dirty="0"/>
          </a:p>
        </p:txBody>
      </p:sp>
      <p:sp>
        <p:nvSpPr>
          <p:cNvPr id="257" name="Google Shape;257;p23"/>
          <p:cNvSpPr txBox="1">
            <a:spLocks noGrp="1"/>
          </p:cNvSpPr>
          <p:nvPr>
            <p:ph type="body" idx="1"/>
          </p:nvPr>
        </p:nvSpPr>
        <p:spPr>
          <a:xfrm>
            <a:off x="985679" y="1958050"/>
            <a:ext cx="3976500" cy="2618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Hiernaast zie je ons prototype, rechtsboven wordt de Rasberry-Pi geplaatst en de rest van de vakken zijn voor andere spullen, zoals medicijnen die regelmatig moeten worden genomen. Het gezichtje boven onze robot moet voor een vriendelijke en leuke uitdrukking zorgen.</a:t>
            </a:r>
            <a:endParaRPr dirty="0"/>
          </a:p>
        </p:txBody>
      </p:sp>
      <p:sp>
        <p:nvSpPr>
          <p:cNvPr id="258" name="Google Shape;258;p23"/>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3" name="Afbeelding 2">
            <a:extLst>
              <a:ext uri="{FF2B5EF4-FFF2-40B4-BE49-F238E27FC236}">
                <a16:creationId xmlns:a16="http://schemas.microsoft.com/office/drawing/2014/main" id="{E315F396-CCD2-4FC2-946A-9EBDD5DB3F71}"/>
              </a:ext>
            </a:extLst>
          </p:cNvPr>
          <p:cNvPicPr>
            <a:picLocks noChangeAspect="1"/>
          </p:cNvPicPr>
          <p:nvPr/>
        </p:nvPicPr>
        <p:blipFill>
          <a:blip r:embed="rId5"/>
          <a:stretch>
            <a:fillRect/>
          </a:stretch>
        </p:blipFill>
        <p:spPr>
          <a:xfrm>
            <a:off x="5398609" y="0"/>
            <a:ext cx="3745391" cy="5143500"/>
          </a:xfrm>
          <a:prstGeom prst="ellipse">
            <a:avLst/>
          </a:prstGeom>
          <a:ln>
            <a:noFill/>
          </a:ln>
          <a:effectLst>
            <a:softEdge rad="112500"/>
          </a:effectLst>
        </p:spPr>
      </p:pic>
      <p:pic>
        <p:nvPicPr>
          <p:cNvPr id="5" name="Audio 4">
            <a:hlinkClick r:id="" action="ppaction://media"/>
            <a:extLst>
              <a:ext uri="{FF2B5EF4-FFF2-40B4-BE49-F238E27FC236}">
                <a16:creationId xmlns:a16="http://schemas.microsoft.com/office/drawing/2014/main" id="{38997EAC-3091-4F42-8E30-2EB9B412BD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1949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2"/>
        <p:cNvGrpSpPr/>
        <p:nvPr/>
      </p:nvGrpSpPr>
      <p:grpSpPr>
        <a:xfrm>
          <a:off x="0" y="0"/>
          <a:ext cx="0" cy="0"/>
          <a:chOff x="0" y="0"/>
          <a:chExt cx="0" cy="0"/>
        </a:xfrm>
      </p:grpSpPr>
      <p:sp>
        <p:nvSpPr>
          <p:cNvPr id="263" name="Google Shape;263;p24"/>
          <p:cNvSpPr txBox="1">
            <a:spLocks noGrp="1"/>
          </p:cNvSpPr>
          <p:nvPr>
            <p:ph type="title" idx="4294967295"/>
          </p:nvPr>
        </p:nvSpPr>
        <p:spPr>
          <a:xfrm>
            <a:off x="2194950" y="3763500"/>
            <a:ext cx="4754100" cy="138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nl-NL" sz="2000" dirty="0">
                <a:solidFill>
                  <a:srgbClr val="FFFFFF"/>
                </a:solidFill>
              </a:rPr>
              <a:t>Reconstructie</a:t>
            </a:r>
            <a:endParaRPr sz="2000" dirty="0">
              <a:solidFill>
                <a:srgbClr val="FFFFFF"/>
              </a:solidFill>
            </a:endParaRPr>
          </a:p>
        </p:txBody>
      </p:sp>
      <p:sp>
        <p:nvSpPr>
          <p:cNvPr id="264" name="Google Shape;264;p24"/>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2" name="WhatsApp Video 2021-03-21 at 20.55.51">
            <a:hlinkClick r:id="" action="ppaction://media"/>
            <a:extLst>
              <a:ext uri="{FF2B5EF4-FFF2-40B4-BE49-F238E27FC236}">
                <a16:creationId xmlns:a16="http://schemas.microsoft.com/office/drawing/2014/main" id="{4EA35B09-7DE5-4A82-A4DC-E10E58BE8B0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1823" y="265814"/>
            <a:ext cx="7140353" cy="40164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0"/>
          <p:cNvSpPr txBox="1">
            <a:spLocks noGrp="1"/>
          </p:cNvSpPr>
          <p:nvPr>
            <p:ph type="title"/>
          </p:nvPr>
        </p:nvSpPr>
        <p:spPr>
          <a:xfrm>
            <a:off x="457200" y="1166125"/>
            <a:ext cx="3113100" cy="68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Ons Proces in het kort</a:t>
            </a:r>
            <a:endParaRPr dirty="0"/>
          </a:p>
        </p:txBody>
      </p:sp>
      <p:sp>
        <p:nvSpPr>
          <p:cNvPr id="336" name="Google Shape;336;p3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grpSp>
        <p:nvGrpSpPr>
          <p:cNvPr id="337" name="Google Shape;337;p30"/>
          <p:cNvGrpSpPr/>
          <p:nvPr/>
        </p:nvGrpSpPr>
        <p:grpSpPr>
          <a:xfrm>
            <a:off x="2100224" y="2241353"/>
            <a:ext cx="3165279" cy="1338140"/>
            <a:chOff x="1047099" y="2241353"/>
            <a:chExt cx="3165279" cy="1338140"/>
          </a:xfrm>
        </p:grpSpPr>
        <p:sp>
          <p:nvSpPr>
            <p:cNvPr id="338" name="Google Shape;338;p30"/>
            <p:cNvSpPr/>
            <p:nvPr/>
          </p:nvSpPr>
          <p:spPr>
            <a:xfrm rot="2700000">
              <a:off x="2286374" y="1011412"/>
              <a:ext cx="561726" cy="3040276"/>
            </a:xfrm>
            <a:prstGeom prst="roundRect">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339" name="Google Shape;339;p30"/>
            <p:cNvSpPr/>
            <p:nvPr/>
          </p:nvSpPr>
          <p:spPr>
            <a:xfrm>
              <a:off x="1510752" y="3205393"/>
              <a:ext cx="374100" cy="3741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Poppins"/>
                  <a:ea typeface="Poppins"/>
                  <a:cs typeface="Poppins"/>
                  <a:sym typeface="Poppins"/>
                </a:rPr>
                <a:t>1</a:t>
              </a:r>
              <a:endParaRPr sz="1200" b="1">
                <a:latin typeface="Poppins"/>
                <a:ea typeface="Poppins"/>
                <a:cs typeface="Poppins"/>
                <a:sym typeface="Poppins"/>
              </a:endParaRPr>
            </a:p>
          </p:txBody>
        </p:sp>
        <p:sp>
          <p:nvSpPr>
            <p:cNvPr id="340" name="Google Shape;340;p30"/>
            <p:cNvSpPr txBox="1"/>
            <p:nvPr/>
          </p:nvSpPr>
          <p:spPr>
            <a:xfrm rot="-2700000">
              <a:off x="1501398" y="2241353"/>
              <a:ext cx="2332604"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dirty="0">
                  <a:solidFill>
                    <a:srgbClr val="FFFFFF"/>
                  </a:solidFill>
                  <a:latin typeface="Poppins"/>
                  <a:ea typeface="Poppins"/>
                  <a:cs typeface="Poppins"/>
                  <a:sym typeface="Poppins"/>
                </a:rPr>
                <a:t>Brainstorm</a:t>
              </a:r>
              <a:endParaRPr sz="1100" b="1" dirty="0">
                <a:solidFill>
                  <a:srgbClr val="FFFFFF"/>
                </a:solidFill>
                <a:latin typeface="Poppins"/>
                <a:ea typeface="Poppins"/>
                <a:cs typeface="Poppins"/>
                <a:sym typeface="Poppins"/>
              </a:endParaRPr>
            </a:p>
          </p:txBody>
        </p:sp>
        <p:sp>
          <p:nvSpPr>
            <p:cNvPr id="341" name="Google Shape;341;p30"/>
            <p:cNvSpPr txBox="1"/>
            <p:nvPr/>
          </p:nvSpPr>
          <p:spPr>
            <a:xfrm rot="18900000">
              <a:off x="2008750" y="2530383"/>
              <a:ext cx="2203628" cy="64613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dirty="0">
                  <a:latin typeface="Poppins Light"/>
                  <a:ea typeface="Poppins Light"/>
                  <a:cs typeface="Poppins Light"/>
                  <a:sym typeface="Poppins Light"/>
                </a:rPr>
                <a:t>Hieruit hebben we 5 ideeën kunnen bedenken en daar hebben we de MindBot uit gekozen</a:t>
              </a:r>
              <a:endParaRPr sz="800" dirty="0">
                <a:latin typeface="Poppins Light"/>
                <a:ea typeface="Poppins Light"/>
                <a:cs typeface="Poppins Light"/>
                <a:sym typeface="Poppins Light"/>
              </a:endParaRPr>
            </a:p>
          </p:txBody>
        </p:sp>
      </p:grpSp>
      <p:grpSp>
        <p:nvGrpSpPr>
          <p:cNvPr id="342" name="Google Shape;342;p30"/>
          <p:cNvGrpSpPr/>
          <p:nvPr/>
        </p:nvGrpSpPr>
        <p:grpSpPr>
          <a:xfrm>
            <a:off x="4257083" y="1258050"/>
            <a:ext cx="2726286" cy="2547000"/>
            <a:chOff x="3203958" y="1258050"/>
            <a:chExt cx="2726286" cy="2547000"/>
          </a:xfrm>
        </p:grpSpPr>
        <p:sp>
          <p:nvSpPr>
            <p:cNvPr id="343" name="Google Shape;343;p30"/>
            <p:cNvSpPr/>
            <p:nvPr/>
          </p:nvSpPr>
          <p:spPr>
            <a:xfrm rot="2700000">
              <a:off x="4196595" y="1011412"/>
              <a:ext cx="561726" cy="3040276"/>
            </a:xfrm>
            <a:prstGeom prst="roundRect">
              <a:avLst>
                <a:gd name="adj" fmla="val 50000"/>
              </a:avLst>
            </a:pr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344" name="Google Shape;344;p30"/>
            <p:cNvSpPr/>
            <p:nvPr/>
          </p:nvSpPr>
          <p:spPr>
            <a:xfrm>
              <a:off x="3420974" y="3205393"/>
              <a:ext cx="374100" cy="3741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666666"/>
                  </a:solidFill>
                  <a:latin typeface="Poppins"/>
                  <a:ea typeface="Poppins"/>
                  <a:cs typeface="Poppins"/>
                  <a:sym typeface="Poppins"/>
                </a:rPr>
                <a:t>2</a:t>
              </a:r>
              <a:endParaRPr sz="1200" b="1">
                <a:solidFill>
                  <a:srgbClr val="666666"/>
                </a:solidFill>
                <a:latin typeface="Poppins"/>
                <a:ea typeface="Poppins"/>
                <a:cs typeface="Poppins"/>
                <a:sym typeface="Poppins"/>
              </a:endParaRPr>
            </a:p>
          </p:txBody>
        </p:sp>
        <p:sp>
          <p:nvSpPr>
            <p:cNvPr id="345" name="Google Shape;345;p30"/>
            <p:cNvSpPr txBox="1"/>
            <p:nvPr/>
          </p:nvSpPr>
          <p:spPr>
            <a:xfrm rot="-2700000">
              <a:off x="3410687" y="2240903"/>
              <a:ext cx="2333877"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dirty="0">
                  <a:solidFill>
                    <a:srgbClr val="FFFFFF"/>
                  </a:solidFill>
                  <a:latin typeface="Poppins"/>
                  <a:ea typeface="Poppins"/>
                  <a:cs typeface="Poppins"/>
                  <a:sym typeface="Poppins"/>
                </a:rPr>
                <a:t>Concept en details</a:t>
              </a:r>
              <a:endParaRPr sz="1100" b="1" dirty="0">
                <a:solidFill>
                  <a:srgbClr val="FFFFFF"/>
                </a:solidFill>
                <a:latin typeface="Poppins"/>
                <a:ea typeface="Poppins"/>
                <a:cs typeface="Poppins"/>
                <a:sym typeface="Poppins"/>
              </a:endParaRPr>
            </a:p>
          </p:txBody>
        </p:sp>
        <p:sp>
          <p:nvSpPr>
            <p:cNvPr id="346" name="Google Shape;346;p30"/>
            <p:cNvSpPr txBox="1"/>
            <p:nvPr/>
          </p:nvSpPr>
          <p:spPr>
            <a:xfrm rot="-2700000">
              <a:off x="3869931" y="2550697"/>
              <a:ext cx="2203628" cy="507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800" dirty="0">
                  <a:latin typeface="Poppins Light"/>
                  <a:ea typeface="Poppins Light"/>
                  <a:cs typeface="Poppins Light"/>
                  <a:sym typeface="Poppins Light"/>
                </a:rPr>
                <a:t>Bij dit punt moesten we onszelf vragen wat de robot nou echt moet kunnen en waarom, ook hebben we de 5 w’s bij deze stap genoteerd</a:t>
              </a:r>
              <a:endParaRPr sz="800" dirty="0">
                <a:latin typeface="Poppins Light"/>
                <a:ea typeface="Poppins Light"/>
                <a:cs typeface="Poppins Light"/>
                <a:sym typeface="Poppins Light"/>
              </a:endParaRPr>
            </a:p>
          </p:txBody>
        </p:sp>
      </p:grpSp>
      <p:grpSp>
        <p:nvGrpSpPr>
          <p:cNvPr id="347" name="Google Shape;347;p30"/>
          <p:cNvGrpSpPr/>
          <p:nvPr/>
        </p:nvGrpSpPr>
        <p:grpSpPr>
          <a:xfrm>
            <a:off x="5930464" y="2247300"/>
            <a:ext cx="3116238" cy="1332193"/>
            <a:chOff x="4877339" y="2247300"/>
            <a:chExt cx="3116238" cy="1332193"/>
          </a:xfrm>
        </p:grpSpPr>
        <p:sp>
          <p:nvSpPr>
            <p:cNvPr id="348" name="Google Shape;348;p30"/>
            <p:cNvSpPr/>
            <p:nvPr/>
          </p:nvSpPr>
          <p:spPr>
            <a:xfrm rot="2700000">
              <a:off x="6116614" y="1011412"/>
              <a:ext cx="561726" cy="3040276"/>
            </a:xfrm>
            <a:prstGeom prst="roundRect">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Poppins Light"/>
                <a:ea typeface="Poppins Light"/>
                <a:cs typeface="Poppins Light"/>
                <a:sym typeface="Poppins Light"/>
              </a:endParaRPr>
            </a:p>
          </p:txBody>
        </p:sp>
        <p:sp>
          <p:nvSpPr>
            <p:cNvPr id="349" name="Google Shape;349;p30"/>
            <p:cNvSpPr/>
            <p:nvPr/>
          </p:nvSpPr>
          <p:spPr>
            <a:xfrm>
              <a:off x="5340992" y="3205393"/>
              <a:ext cx="374100" cy="3741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B7B7B7"/>
                  </a:solidFill>
                  <a:latin typeface="Poppins"/>
                  <a:ea typeface="Poppins"/>
                  <a:cs typeface="Poppins"/>
                  <a:sym typeface="Poppins"/>
                </a:rPr>
                <a:t>3</a:t>
              </a:r>
              <a:endParaRPr sz="1200" b="1">
                <a:solidFill>
                  <a:srgbClr val="B7B7B7"/>
                </a:solidFill>
                <a:latin typeface="Poppins"/>
                <a:ea typeface="Poppins"/>
                <a:cs typeface="Poppins"/>
                <a:sym typeface="Poppins"/>
              </a:endParaRPr>
            </a:p>
          </p:txBody>
        </p:sp>
        <p:sp>
          <p:nvSpPr>
            <p:cNvPr id="350" name="Google Shape;350;p30"/>
            <p:cNvSpPr txBox="1"/>
            <p:nvPr/>
          </p:nvSpPr>
          <p:spPr>
            <a:xfrm rot="18900000">
              <a:off x="5361193" y="2247300"/>
              <a:ext cx="2341513" cy="393293"/>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100" b="1" dirty="0">
                  <a:solidFill>
                    <a:srgbClr val="FFFFFF"/>
                  </a:solidFill>
                  <a:latin typeface="Poppins"/>
                  <a:ea typeface="Poppins"/>
                  <a:cs typeface="Poppins"/>
                  <a:sym typeface="Poppins"/>
                </a:rPr>
                <a:t>Uitwerking</a:t>
              </a:r>
              <a:endParaRPr sz="1100" b="1" dirty="0">
                <a:solidFill>
                  <a:srgbClr val="FFFFFF"/>
                </a:solidFill>
                <a:latin typeface="Poppins"/>
                <a:ea typeface="Poppins"/>
                <a:cs typeface="Poppins"/>
                <a:sym typeface="Poppins"/>
              </a:endParaRPr>
            </a:p>
          </p:txBody>
        </p:sp>
        <p:sp>
          <p:nvSpPr>
            <p:cNvPr id="351" name="Google Shape;351;p30"/>
            <p:cNvSpPr txBox="1"/>
            <p:nvPr/>
          </p:nvSpPr>
          <p:spPr>
            <a:xfrm rot="-2700000">
              <a:off x="5789949" y="2550697"/>
              <a:ext cx="2203628" cy="5074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nl-NL" sz="800" dirty="0">
                  <a:latin typeface="Poppins Light"/>
                  <a:ea typeface="Poppins Light"/>
                  <a:cs typeface="Poppins Light"/>
                  <a:sym typeface="Poppins Light"/>
                </a:rPr>
                <a:t>Hier kwam we in actie, we begonnen met het werkelijk bouwen van onze robot. Hieruit konden we weer aan verdere kleine onderwerpen werken zoals deze presentatie of ons reclamefilmpje</a:t>
              </a:r>
              <a:endParaRPr sz="800" dirty="0">
                <a:latin typeface="Poppins Light"/>
                <a:ea typeface="Poppins Light"/>
                <a:cs typeface="Poppins Light"/>
                <a:sym typeface="Poppins Light"/>
              </a:endParaRPr>
            </a:p>
          </p:txBody>
        </p:sp>
      </p:grpSp>
      <p:pic>
        <p:nvPicPr>
          <p:cNvPr id="2" name="Audio 1">
            <a:hlinkClick r:id="" action="ppaction://media"/>
            <a:extLst>
              <a:ext uri="{FF2B5EF4-FFF2-40B4-BE49-F238E27FC236}">
                <a16:creationId xmlns:a16="http://schemas.microsoft.com/office/drawing/2014/main" id="{B18CFF8F-01E6-4254-B198-587EF1DCD0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504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425" name="Google Shape;425;p36"/>
          <p:cNvSpPr txBox="1">
            <a:spLocks noGrp="1"/>
          </p:cNvSpPr>
          <p:nvPr>
            <p:ph type="ctrTitle" idx="4294967295"/>
          </p:nvPr>
        </p:nvSpPr>
        <p:spPr>
          <a:xfrm>
            <a:off x="2351788" y="1180487"/>
            <a:ext cx="46080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000" dirty="0"/>
              <a:t>Thanks!</a:t>
            </a:r>
            <a:endParaRPr sz="8000" dirty="0"/>
          </a:p>
        </p:txBody>
      </p:sp>
      <p:sp>
        <p:nvSpPr>
          <p:cNvPr id="426" name="Google Shape;426;p36"/>
          <p:cNvSpPr txBox="1">
            <a:spLocks noGrp="1"/>
          </p:cNvSpPr>
          <p:nvPr>
            <p:ph type="subTitle" idx="4294967295"/>
          </p:nvPr>
        </p:nvSpPr>
        <p:spPr>
          <a:xfrm>
            <a:off x="2351800" y="2265877"/>
            <a:ext cx="4608000" cy="177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dirty="0">
                <a:latin typeface="Poppins"/>
                <a:ea typeface="Poppins"/>
                <a:cs typeface="Poppins"/>
                <a:sym typeface="Poppins"/>
              </a:rPr>
              <a:t>Vragen?</a:t>
            </a:r>
            <a:endParaRPr dirty="0"/>
          </a:p>
          <a:p>
            <a:pPr marL="0" lvl="0" indent="0" algn="l" rtl="0">
              <a:spcBef>
                <a:spcPts val="600"/>
              </a:spcBef>
              <a:spcAft>
                <a:spcPts val="0"/>
              </a:spcAft>
              <a:buClr>
                <a:schemeClr val="dk1"/>
              </a:buClr>
              <a:buSzPts val="1100"/>
              <a:buFont typeface="Arial"/>
              <a:buNone/>
            </a:pPr>
            <a:r>
              <a:rPr lang="nl-NL" dirty="0"/>
              <a:t>U kunt ons bereiken via:</a:t>
            </a:r>
            <a:endParaRPr dirty="0"/>
          </a:p>
          <a:p>
            <a:pPr marL="457200" lvl="0" indent="-330200" algn="l" rtl="0">
              <a:spcBef>
                <a:spcPts val="600"/>
              </a:spcBef>
              <a:spcAft>
                <a:spcPts val="0"/>
              </a:spcAft>
              <a:buSzPts val="1600"/>
              <a:buChar char="￮"/>
            </a:pPr>
            <a:r>
              <a:rPr lang="nl-NL" i="1" dirty="0"/>
              <a:t>nihalgeneidi@gmail.com</a:t>
            </a:r>
            <a:endParaRPr i="1" dirty="0"/>
          </a:p>
          <a:p>
            <a:pPr marL="127000" lvl="0" indent="0" algn="l" rtl="0">
              <a:spcBef>
                <a:spcPts val="0"/>
              </a:spcBef>
              <a:spcAft>
                <a:spcPts val="0"/>
              </a:spcAft>
              <a:buSzPts val="1600"/>
              <a:buNone/>
            </a:pPr>
            <a:r>
              <a:rPr lang="nl-NL" dirty="0"/>
              <a:t>O</a:t>
            </a:r>
            <a:r>
              <a:rPr lang="en" dirty="0"/>
              <a:t>f u kunt gerust onze website bezoeken:</a:t>
            </a:r>
          </a:p>
          <a:p>
            <a:pPr marL="127000" lvl="0" indent="0" algn="l" rtl="0">
              <a:spcBef>
                <a:spcPts val="0"/>
              </a:spcBef>
              <a:spcAft>
                <a:spcPts val="0"/>
              </a:spcAft>
              <a:buSzPts val="1600"/>
              <a:buNone/>
            </a:pPr>
            <a:r>
              <a:rPr lang="nl-NL" i="1" dirty="0"/>
              <a:t>mindbotibm.jouwweb.nl</a:t>
            </a:r>
            <a:endParaRPr i="1" dirty="0"/>
          </a:p>
        </p:txBody>
      </p:sp>
      <p:grpSp>
        <p:nvGrpSpPr>
          <p:cNvPr id="427" name="Google Shape;427;p36"/>
          <p:cNvGrpSpPr/>
          <p:nvPr/>
        </p:nvGrpSpPr>
        <p:grpSpPr>
          <a:xfrm>
            <a:off x="1812552" y="1460659"/>
            <a:ext cx="345971" cy="325505"/>
            <a:chOff x="5972700" y="2330200"/>
            <a:chExt cx="411625" cy="387275"/>
          </a:xfrm>
        </p:grpSpPr>
        <p:sp>
          <p:nvSpPr>
            <p:cNvPr id="428" name="Google Shape;428;p3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a:extLst>
              <a:ext uri="{FF2B5EF4-FFF2-40B4-BE49-F238E27FC236}">
                <a16:creationId xmlns:a16="http://schemas.microsoft.com/office/drawing/2014/main" id="{A6FDFAFF-3D96-4B17-9422-72AC922F6A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630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6"/>
          <p:cNvSpPr txBox="1">
            <a:spLocks noGrp="1"/>
          </p:cNvSpPr>
          <p:nvPr>
            <p:ph type="ctrTitle" idx="4294967295"/>
          </p:nvPr>
        </p:nvSpPr>
        <p:spPr>
          <a:xfrm>
            <a:off x="2490012" y="1411950"/>
            <a:ext cx="46080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dirty="0"/>
              <a:t>Hallo!</a:t>
            </a:r>
            <a:endParaRPr sz="9600" dirty="0"/>
          </a:p>
        </p:txBody>
      </p:sp>
      <p:sp>
        <p:nvSpPr>
          <p:cNvPr id="168" name="Google Shape;168;p16"/>
          <p:cNvSpPr txBox="1">
            <a:spLocks noGrp="1"/>
          </p:cNvSpPr>
          <p:nvPr>
            <p:ph type="subTitle" idx="4294967295"/>
          </p:nvPr>
        </p:nvSpPr>
        <p:spPr>
          <a:xfrm>
            <a:off x="2490012" y="2571750"/>
            <a:ext cx="5303642" cy="177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latin typeface="Poppins"/>
                <a:ea typeface="Poppins"/>
                <a:cs typeface="Poppins"/>
                <a:sym typeface="Poppins"/>
              </a:rPr>
              <a:t>Ons team bestaat uit </a:t>
            </a:r>
            <a:r>
              <a:rPr lang="en" b="1" dirty="0">
                <a:latin typeface="Poppins"/>
                <a:ea typeface="Poppins"/>
                <a:cs typeface="Poppins"/>
                <a:sym typeface="Poppins"/>
              </a:rPr>
              <a:t>Nihal</a:t>
            </a:r>
            <a:r>
              <a:rPr lang="en" dirty="0">
                <a:latin typeface="Poppins"/>
                <a:ea typeface="Poppins"/>
                <a:cs typeface="Poppins"/>
                <a:sym typeface="Poppins"/>
              </a:rPr>
              <a:t> Geneidi, </a:t>
            </a:r>
            <a:r>
              <a:rPr lang="en" b="1" dirty="0">
                <a:latin typeface="Poppins"/>
                <a:ea typeface="Poppins"/>
                <a:cs typeface="Poppins"/>
                <a:sym typeface="Poppins"/>
              </a:rPr>
              <a:t>Max</a:t>
            </a:r>
            <a:r>
              <a:rPr lang="en" dirty="0">
                <a:latin typeface="Poppins"/>
                <a:ea typeface="Poppins"/>
                <a:cs typeface="Poppins"/>
                <a:sym typeface="Poppins"/>
              </a:rPr>
              <a:t> van den Bergh, </a:t>
            </a:r>
            <a:r>
              <a:rPr lang="en" b="1" dirty="0">
                <a:latin typeface="Poppins"/>
                <a:ea typeface="Poppins"/>
                <a:cs typeface="Poppins"/>
                <a:sym typeface="Poppins"/>
              </a:rPr>
              <a:t>Jay</a:t>
            </a:r>
            <a:r>
              <a:rPr lang="en" dirty="0">
                <a:latin typeface="Poppins"/>
                <a:ea typeface="Poppins"/>
                <a:cs typeface="Poppins"/>
                <a:sym typeface="Poppins"/>
              </a:rPr>
              <a:t> Amahorseya en </a:t>
            </a:r>
            <a:r>
              <a:rPr lang="en" b="1" dirty="0">
                <a:latin typeface="Poppins"/>
                <a:ea typeface="Poppins"/>
                <a:cs typeface="Poppins"/>
                <a:sym typeface="Poppins"/>
              </a:rPr>
              <a:t>Rabia</a:t>
            </a:r>
            <a:r>
              <a:rPr lang="en" dirty="0">
                <a:latin typeface="Poppins"/>
                <a:ea typeface="Poppins"/>
                <a:cs typeface="Poppins"/>
                <a:sym typeface="Poppins"/>
              </a:rPr>
              <a:t> Ammiwala</a:t>
            </a:r>
            <a:endParaRPr dirty="0"/>
          </a:p>
        </p:txBody>
      </p:sp>
      <p:sp>
        <p:nvSpPr>
          <p:cNvPr id="169" name="Google Shape;169;p1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170" name="Google Shape;170;p16"/>
          <p:cNvSpPr/>
          <p:nvPr/>
        </p:nvSpPr>
        <p:spPr>
          <a:xfrm>
            <a:off x="1804239" y="1506373"/>
            <a:ext cx="339835" cy="30911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udio 2">
            <a:hlinkClick r:id="" action="ppaction://media"/>
            <a:extLst>
              <a:ext uri="{FF2B5EF4-FFF2-40B4-BE49-F238E27FC236}">
                <a16:creationId xmlns:a16="http://schemas.microsoft.com/office/drawing/2014/main" id="{86607AE1-9D94-4492-8144-883CA79190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632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662648" y="3006052"/>
            <a:ext cx="4004400" cy="9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nl-NL" sz="4000" dirty="0"/>
              <a:t>ALZHEIMER patiënten hebben nog steeds hulp nodig</a:t>
            </a:r>
            <a:endParaRPr sz="4000" dirty="0"/>
          </a:p>
        </p:txBody>
      </p:sp>
      <p:sp>
        <p:nvSpPr>
          <p:cNvPr id="176" name="Google Shape;176;p17"/>
          <p:cNvSpPr txBox="1">
            <a:spLocks noGrp="1"/>
          </p:cNvSpPr>
          <p:nvPr>
            <p:ph type="subTitle" idx="1"/>
          </p:nvPr>
        </p:nvSpPr>
        <p:spPr>
          <a:xfrm>
            <a:off x="2569800" y="4134998"/>
            <a:ext cx="40044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En daar gaat de MINDBOT verandering in brengen.</a:t>
            </a:r>
            <a:endParaRPr dirty="0"/>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000" b="1">
                <a:solidFill>
                  <a:srgbClr val="FFFFFF"/>
                </a:solidFill>
                <a:latin typeface="Poppins"/>
                <a:ea typeface="Poppins"/>
                <a:cs typeface="Poppins"/>
                <a:sym typeface="Poppins"/>
              </a:rPr>
              <a:t>1</a:t>
            </a:r>
            <a:endParaRPr sz="6000">
              <a:solidFill>
                <a:srgbClr val="FFFFFF"/>
              </a:solidFill>
            </a:endParaRPr>
          </a:p>
        </p:txBody>
      </p:sp>
      <p:pic>
        <p:nvPicPr>
          <p:cNvPr id="7" name="Audio 6">
            <a:hlinkClick r:id="" action="ppaction://media"/>
            <a:extLst>
              <a:ext uri="{FF2B5EF4-FFF2-40B4-BE49-F238E27FC236}">
                <a16:creationId xmlns:a16="http://schemas.microsoft.com/office/drawing/2014/main" id="{A64C0C94-C9F0-418C-ADF2-6875E572AA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cSld>
  <p:clrMapOvr>
    <a:masterClrMapping/>
  </p:clrMapOvr>
  <p:transition advTm="1272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8"/>
          <p:cNvSpPr txBox="1">
            <a:spLocks noGrp="1"/>
          </p:cNvSpPr>
          <p:nvPr>
            <p:ph type="body" idx="1"/>
          </p:nvPr>
        </p:nvSpPr>
        <p:spPr>
          <a:xfrm>
            <a:off x="2385525" y="1310550"/>
            <a:ext cx="4777200" cy="3265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Though those with Alzheimer’s might forget us, but we as a society must remember them</a:t>
            </a:r>
            <a:endParaRPr dirty="0"/>
          </a:p>
        </p:txBody>
      </p:sp>
      <p:sp>
        <p:nvSpPr>
          <p:cNvPr id="183" name="Google Shape;183;p1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19"/>
          <p:cNvPicPr preferRelativeResize="0"/>
          <p:nvPr/>
        </p:nvPicPr>
        <p:blipFill>
          <a:blip r:embed="rId5">
            <a:alphaModFix/>
          </a:blip>
          <a:stretch>
            <a:fillRect/>
          </a:stretch>
        </p:blipFill>
        <p:spPr>
          <a:xfrm>
            <a:off x="6372150" y="1054450"/>
            <a:ext cx="3034500" cy="3034500"/>
          </a:xfrm>
          <a:prstGeom prst="ellipse">
            <a:avLst/>
          </a:prstGeom>
          <a:noFill/>
          <a:ln>
            <a:noFill/>
          </a:ln>
        </p:spPr>
      </p:pic>
      <p:grpSp>
        <p:nvGrpSpPr>
          <p:cNvPr id="189" name="Google Shape;189;p19"/>
          <p:cNvGrpSpPr/>
          <p:nvPr/>
        </p:nvGrpSpPr>
        <p:grpSpPr>
          <a:xfrm>
            <a:off x="5853100" y="3068600"/>
            <a:ext cx="1539600" cy="1539600"/>
            <a:chOff x="6680825" y="2549350"/>
            <a:chExt cx="1539600" cy="1539600"/>
          </a:xfrm>
        </p:grpSpPr>
        <p:sp>
          <p:nvSpPr>
            <p:cNvPr id="190" name="Google Shape;190;p19"/>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19"/>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p>
            <a:r>
              <a:rPr lang="en" dirty="0"/>
              <a:t>Covid-19</a:t>
            </a:r>
          </a:p>
          <a:p>
            <a:pPr marL="457200" lvl="0" indent="-330200" algn="l" rtl="0">
              <a:spcBef>
                <a:spcPts val="0"/>
              </a:spcBef>
              <a:spcAft>
                <a:spcPts val="0"/>
              </a:spcAft>
              <a:buSzPts val="1600"/>
              <a:buChar char="￮"/>
            </a:pPr>
            <a:r>
              <a:rPr lang="en" dirty="0"/>
              <a:t>Minder gezelschap</a:t>
            </a:r>
          </a:p>
          <a:p>
            <a:pPr marL="457200" lvl="0" indent="-330200" algn="l" rtl="0">
              <a:spcBef>
                <a:spcPts val="0"/>
              </a:spcBef>
              <a:spcAft>
                <a:spcPts val="0"/>
              </a:spcAft>
              <a:buSzPts val="1600"/>
              <a:buChar char="￮"/>
            </a:pPr>
            <a:r>
              <a:rPr lang="en" dirty="0"/>
              <a:t>Dalende aandacht</a:t>
            </a:r>
          </a:p>
          <a:p>
            <a:pPr>
              <a:spcBef>
                <a:spcPts val="0"/>
              </a:spcBef>
            </a:pPr>
            <a:r>
              <a:rPr lang="en" dirty="0"/>
              <a:t>Risico groep</a:t>
            </a:r>
            <a:endParaRPr dirty="0"/>
          </a:p>
          <a:p>
            <a:pPr marL="0" lvl="0" indent="0" algn="l" rtl="0">
              <a:spcBef>
                <a:spcPts val="600"/>
              </a:spcBef>
              <a:spcAft>
                <a:spcPts val="0"/>
              </a:spcAft>
              <a:buNone/>
            </a:pPr>
            <a:endParaRPr dirty="0"/>
          </a:p>
          <a:p>
            <a:pPr marL="0" lvl="0" indent="0" algn="l" rtl="0">
              <a:spcBef>
                <a:spcPts val="600"/>
              </a:spcBef>
              <a:spcAft>
                <a:spcPts val="0"/>
              </a:spcAft>
              <a:buNone/>
            </a:pPr>
            <a:r>
              <a:rPr lang="en" dirty="0"/>
              <a:t>Dit was een korte uitleg waarom de MindBot juist nu cruciaal kan zijn.</a:t>
            </a:r>
            <a:endParaRPr dirty="0"/>
          </a:p>
        </p:txBody>
      </p:sp>
      <p:sp>
        <p:nvSpPr>
          <p:cNvPr id="195" name="Google Shape;195;p19"/>
          <p:cNvSpPr txBox="1">
            <a:spLocks noGrp="1"/>
          </p:cNvSpPr>
          <p:nvPr>
            <p:ph type="sldNum" idx="12"/>
          </p:nvPr>
        </p:nvSpPr>
        <p:spPr>
          <a:xfrm>
            <a:off x="8555875" y="4587083"/>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5</a:t>
            </a:r>
            <a:endParaRPr dirty="0"/>
          </a:p>
        </p:txBody>
      </p:sp>
      <p:grpSp>
        <p:nvGrpSpPr>
          <p:cNvPr id="196" name="Google Shape;196;p19"/>
          <p:cNvGrpSpPr/>
          <p:nvPr/>
        </p:nvGrpSpPr>
        <p:grpSpPr>
          <a:xfrm>
            <a:off x="6438110" y="3653462"/>
            <a:ext cx="369505" cy="369505"/>
            <a:chOff x="2594050" y="1631825"/>
            <a:chExt cx="439625" cy="439625"/>
          </a:xfrm>
        </p:grpSpPr>
        <p:sp>
          <p:nvSpPr>
            <p:cNvPr id="197" name="Google Shape;197;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el 2">
            <a:extLst>
              <a:ext uri="{FF2B5EF4-FFF2-40B4-BE49-F238E27FC236}">
                <a16:creationId xmlns:a16="http://schemas.microsoft.com/office/drawing/2014/main" id="{8FC1011F-EFDE-468A-86B1-0E7C8490F24A}"/>
              </a:ext>
            </a:extLst>
          </p:cNvPr>
          <p:cNvSpPr>
            <a:spLocks noGrp="1"/>
          </p:cNvSpPr>
          <p:nvPr>
            <p:ph type="title"/>
          </p:nvPr>
        </p:nvSpPr>
        <p:spPr/>
        <p:txBody>
          <a:bodyPr/>
          <a:lstStyle/>
          <a:p>
            <a:r>
              <a:rPr lang="nl-NL" sz="3000" dirty="0"/>
              <a:t>De MINDBOT is nu van groot belang</a:t>
            </a:r>
          </a:p>
        </p:txBody>
      </p:sp>
      <p:pic>
        <p:nvPicPr>
          <p:cNvPr id="4" name="Afbeelding 3">
            <a:extLst>
              <a:ext uri="{FF2B5EF4-FFF2-40B4-BE49-F238E27FC236}">
                <a16:creationId xmlns:a16="http://schemas.microsoft.com/office/drawing/2014/main" id="{94DB0C99-98FE-4913-A3CC-B8E8708DD864}"/>
              </a:ext>
            </a:extLst>
          </p:cNvPr>
          <p:cNvPicPr>
            <a:picLocks noChangeAspect="1"/>
          </p:cNvPicPr>
          <p:nvPr/>
        </p:nvPicPr>
        <p:blipFill>
          <a:blip r:embed="rId6"/>
          <a:stretch>
            <a:fillRect/>
          </a:stretch>
        </p:blipFill>
        <p:spPr>
          <a:xfrm>
            <a:off x="5476949" y="1178359"/>
            <a:ext cx="4593772" cy="27026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Audio 4">
            <a:hlinkClick r:id="" action="ppaction://media"/>
            <a:extLst>
              <a:ext uri="{FF2B5EF4-FFF2-40B4-BE49-F238E27FC236}">
                <a16:creationId xmlns:a16="http://schemas.microsoft.com/office/drawing/2014/main" id="{99E14C53-54D2-457D-B019-6156686F98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cSld>
  <p:clrMapOvr>
    <a:masterClrMapping/>
  </p:clrMapOvr>
  <p:transition advTm="2077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0"/>
          <p:cNvSpPr txBox="1">
            <a:spLocks noGrp="1"/>
          </p:cNvSpPr>
          <p:nvPr>
            <p:ph type="ctrTitle" idx="4294967295"/>
          </p:nvPr>
        </p:nvSpPr>
        <p:spPr>
          <a:xfrm>
            <a:off x="2092625" y="2954950"/>
            <a:ext cx="49587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dirty="0"/>
              <a:t>Concept</a:t>
            </a:r>
            <a:endParaRPr sz="6000" dirty="0"/>
          </a:p>
        </p:txBody>
      </p:sp>
      <p:sp>
        <p:nvSpPr>
          <p:cNvPr id="206" name="Google Shape;206;p20"/>
          <p:cNvSpPr txBox="1">
            <a:spLocks noGrp="1"/>
          </p:cNvSpPr>
          <p:nvPr>
            <p:ph type="subTitle" idx="4294967295"/>
          </p:nvPr>
        </p:nvSpPr>
        <p:spPr>
          <a:xfrm>
            <a:off x="2092625" y="4097352"/>
            <a:ext cx="49587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nl-NL" sz="1400" dirty="0"/>
              <a:t>I</a:t>
            </a:r>
            <a:r>
              <a:rPr lang="en" sz="1400" dirty="0"/>
              <a:t>n details.</a:t>
            </a:r>
            <a:endParaRPr sz="1400" dirty="0"/>
          </a:p>
        </p:txBody>
      </p:sp>
      <p:grpSp>
        <p:nvGrpSpPr>
          <p:cNvPr id="207" name="Google Shape;207;p20"/>
          <p:cNvGrpSpPr/>
          <p:nvPr/>
        </p:nvGrpSpPr>
        <p:grpSpPr>
          <a:xfrm>
            <a:off x="3952298" y="309004"/>
            <a:ext cx="1738561" cy="1738545"/>
            <a:chOff x="6643075" y="3664250"/>
            <a:chExt cx="407950" cy="407975"/>
          </a:xfrm>
        </p:grpSpPr>
        <p:sp>
          <p:nvSpPr>
            <p:cNvPr id="208" name="Google Shape;208;p20"/>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0"/>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 name="Google Shape;210;p20"/>
          <p:cNvGrpSpPr/>
          <p:nvPr/>
        </p:nvGrpSpPr>
        <p:grpSpPr>
          <a:xfrm rot="-587313">
            <a:off x="3850121" y="2274317"/>
            <a:ext cx="714809" cy="714768"/>
            <a:chOff x="576250" y="4319400"/>
            <a:chExt cx="442075" cy="442050"/>
          </a:xfrm>
        </p:grpSpPr>
        <p:sp>
          <p:nvSpPr>
            <p:cNvPr id="211" name="Google Shape;211;p20"/>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0"/>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0"/>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20"/>
          <p:cNvSpPr/>
          <p:nvPr/>
        </p:nvSpPr>
        <p:spPr>
          <a:xfrm>
            <a:off x="3536507" y="710554"/>
            <a:ext cx="271742" cy="25947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0"/>
          <p:cNvSpPr/>
          <p:nvPr/>
        </p:nvSpPr>
        <p:spPr>
          <a:xfrm rot="2697553">
            <a:off x="5327282" y="2038984"/>
            <a:ext cx="412519" cy="3938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0"/>
          <p:cNvSpPr/>
          <p:nvPr/>
        </p:nvSpPr>
        <p:spPr>
          <a:xfrm>
            <a:off x="5653628" y="1814107"/>
            <a:ext cx="165205" cy="15781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p:nvPr/>
        </p:nvSpPr>
        <p:spPr>
          <a:xfrm rot="1280074">
            <a:off x="3348230" y="1493219"/>
            <a:ext cx="165200" cy="157799"/>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1"/>
          <p:cNvSpPr txBox="1">
            <a:spLocks noGrp="1"/>
          </p:cNvSpPr>
          <p:nvPr>
            <p:ph type="body" idx="1"/>
          </p:nvPr>
        </p:nvSpPr>
        <p:spPr>
          <a:xfrm>
            <a:off x="1069625" y="1958050"/>
            <a:ext cx="2310052" cy="2618400"/>
          </a:xfrm>
          <a:prstGeom prst="rect">
            <a:avLst/>
          </a:prstGeom>
        </p:spPr>
        <p:txBody>
          <a:bodyPr spcFirstLastPara="1" wrap="square" lIns="91425" tIns="91425" rIns="91425" bIns="91425" anchor="t" anchorCtr="0">
            <a:noAutofit/>
          </a:bodyPr>
          <a:lstStyle/>
          <a:p>
            <a:pPr marL="285750" indent="-285750"/>
            <a:r>
              <a:rPr lang="nl-NL" dirty="0" err="1"/>
              <a:t>Artificial</a:t>
            </a:r>
            <a:r>
              <a:rPr lang="nl-NL" dirty="0"/>
              <a:t> Intelligence</a:t>
            </a:r>
          </a:p>
          <a:p>
            <a:pPr marL="285750" indent="-285750"/>
            <a:r>
              <a:rPr lang="nl-NL" dirty="0"/>
              <a:t>Verloren spullen</a:t>
            </a:r>
          </a:p>
          <a:p>
            <a:pPr marL="285750" indent="-285750"/>
            <a:r>
              <a:rPr lang="nl-NL" dirty="0"/>
              <a:t>Agenda</a:t>
            </a:r>
          </a:p>
          <a:p>
            <a:pPr marL="285750" indent="-285750"/>
            <a:r>
              <a:rPr lang="nl-NL" dirty="0"/>
              <a:t>Medicijnen innemen</a:t>
            </a:r>
          </a:p>
          <a:p>
            <a:pPr marL="285750" indent="-285750"/>
            <a:r>
              <a:rPr lang="nl-NL" dirty="0"/>
              <a:t>Mensen herkennen</a:t>
            </a:r>
          </a:p>
          <a:p>
            <a:pPr marL="285750" indent="-285750"/>
            <a:r>
              <a:rPr lang="nl-NL" dirty="0"/>
              <a:t>Vriendelijke stem</a:t>
            </a:r>
          </a:p>
          <a:p>
            <a:pPr marL="285750" indent="-285750"/>
            <a:r>
              <a:rPr lang="nl-NL" dirty="0"/>
              <a:t>Onthouden</a:t>
            </a:r>
          </a:p>
          <a:p>
            <a:pPr marL="285750" indent="-285750"/>
            <a:endParaRPr dirty="0"/>
          </a:p>
        </p:txBody>
      </p:sp>
      <p:sp>
        <p:nvSpPr>
          <p:cNvPr id="225" name="Google Shape;225;p21"/>
          <p:cNvSpPr txBox="1">
            <a:spLocks noGrp="1"/>
          </p:cNvSpPr>
          <p:nvPr>
            <p:ph type="title"/>
          </p:nvPr>
        </p:nvSpPr>
        <p:spPr>
          <a:xfrm>
            <a:off x="518537" y="1017269"/>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nl-NL" dirty="0"/>
              <a:t>Wat kan de </a:t>
            </a:r>
            <a:r>
              <a:rPr lang="nl-NL" dirty="0" err="1"/>
              <a:t>MindBot</a:t>
            </a:r>
            <a:r>
              <a:rPr lang="nl-NL" dirty="0"/>
              <a:t>?</a:t>
            </a:r>
            <a:endParaRPr dirty="0"/>
          </a:p>
        </p:txBody>
      </p:sp>
      <p:sp>
        <p:nvSpPr>
          <p:cNvPr id="226" name="Google Shape;226;p21"/>
          <p:cNvSpPr txBox="1">
            <a:spLocks noGrp="1"/>
          </p:cNvSpPr>
          <p:nvPr>
            <p:ph type="body" idx="2"/>
          </p:nvPr>
        </p:nvSpPr>
        <p:spPr>
          <a:xfrm>
            <a:off x="3327264" y="1930058"/>
            <a:ext cx="2585797" cy="2618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nl-NL" b="1" dirty="0"/>
              <a:t>Wat heeft de </a:t>
            </a:r>
            <a:r>
              <a:rPr lang="nl-NL" b="1" dirty="0" err="1"/>
              <a:t>MindBot</a:t>
            </a:r>
            <a:r>
              <a:rPr lang="nl-NL" b="1" dirty="0"/>
              <a:t> in zich?</a:t>
            </a:r>
          </a:p>
          <a:p>
            <a:pPr marL="285750" indent="-285750"/>
            <a:r>
              <a:rPr lang="nl-NL" dirty="0"/>
              <a:t>De </a:t>
            </a:r>
            <a:r>
              <a:rPr lang="nl-NL" dirty="0" err="1"/>
              <a:t>Rasberry</a:t>
            </a:r>
            <a:r>
              <a:rPr lang="nl-NL" dirty="0"/>
              <a:t>-Pi</a:t>
            </a:r>
          </a:p>
          <a:p>
            <a:pPr marL="285750" indent="-285750"/>
            <a:r>
              <a:rPr lang="nl-NL" dirty="0"/>
              <a:t>Een laatje</a:t>
            </a:r>
          </a:p>
          <a:p>
            <a:pPr marL="285750" indent="-285750"/>
            <a:r>
              <a:rPr lang="nl-NL" dirty="0" err="1"/>
              <a:t>Bluethooth</a:t>
            </a:r>
            <a:r>
              <a:rPr lang="nl-NL" dirty="0"/>
              <a:t> optie</a:t>
            </a:r>
          </a:p>
          <a:p>
            <a:pPr marL="285750" indent="-285750"/>
            <a:r>
              <a:rPr lang="nl-NL" dirty="0"/>
              <a:t>Ingebouwde </a:t>
            </a:r>
            <a:r>
              <a:rPr lang="nl-NL" dirty="0" err="1"/>
              <a:t>luidspeker</a:t>
            </a:r>
            <a:endParaRPr lang="nl-NL" dirty="0"/>
          </a:p>
          <a:p>
            <a:pPr marL="285750" indent="-285750"/>
            <a:r>
              <a:rPr lang="nl-NL" dirty="0"/>
              <a:t>Wieltjes</a:t>
            </a:r>
          </a:p>
          <a:p>
            <a:pPr marL="285750" indent="-285750"/>
            <a:r>
              <a:rPr lang="nl-NL" dirty="0"/>
              <a:t>microfoon</a:t>
            </a:r>
            <a:endParaRPr dirty="0"/>
          </a:p>
        </p:txBody>
      </p:sp>
      <p:sp>
        <p:nvSpPr>
          <p:cNvPr id="227" name="Google Shape;227;p21"/>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grpSp>
        <p:nvGrpSpPr>
          <p:cNvPr id="229" name="Google Shape;229;p21"/>
          <p:cNvGrpSpPr/>
          <p:nvPr/>
        </p:nvGrpSpPr>
        <p:grpSpPr>
          <a:xfrm>
            <a:off x="5738837" y="3068598"/>
            <a:ext cx="1539600" cy="1539600"/>
            <a:chOff x="6680825" y="2549350"/>
            <a:chExt cx="1539600" cy="1539600"/>
          </a:xfrm>
        </p:grpSpPr>
        <p:sp>
          <p:nvSpPr>
            <p:cNvPr id="230" name="Google Shape;230;p21"/>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1"/>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21"/>
          <p:cNvSpPr/>
          <p:nvPr/>
        </p:nvSpPr>
        <p:spPr>
          <a:xfrm>
            <a:off x="6221435" y="3836531"/>
            <a:ext cx="336767" cy="336767"/>
          </a:xfrm>
          <a:custGeom>
            <a:avLst/>
            <a:gdLst/>
            <a:ahLst/>
            <a:cxnLst/>
            <a:rect l="l" t="t" r="r" b="b"/>
            <a:pathLst>
              <a:path w="16027" h="16027" fill="none" extrusionOk="0">
                <a:moveTo>
                  <a:pt x="14029" y="4019"/>
                </a:moveTo>
                <a:lnTo>
                  <a:pt x="14029" y="4019"/>
                </a:lnTo>
                <a:lnTo>
                  <a:pt x="14200" y="3849"/>
                </a:lnTo>
                <a:lnTo>
                  <a:pt x="14395" y="3752"/>
                </a:lnTo>
                <a:lnTo>
                  <a:pt x="14614" y="3678"/>
                </a:lnTo>
                <a:lnTo>
                  <a:pt x="14809" y="3630"/>
                </a:lnTo>
                <a:lnTo>
                  <a:pt x="15028" y="3581"/>
                </a:lnTo>
                <a:lnTo>
                  <a:pt x="15247" y="3484"/>
                </a:lnTo>
                <a:lnTo>
                  <a:pt x="15442" y="3362"/>
                </a:lnTo>
                <a:lnTo>
                  <a:pt x="15661" y="3191"/>
                </a:lnTo>
                <a:lnTo>
                  <a:pt x="15661" y="3191"/>
                </a:lnTo>
                <a:lnTo>
                  <a:pt x="15832" y="2997"/>
                </a:lnTo>
                <a:lnTo>
                  <a:pt x="15929" y="2777"/>
                </a:lnTo>
                <a:lnTo>
                  <a:pt x="16002" y="2534"/>
                </a:lnTo>
                <a:lnTo>
                  <a:pt x="16026" y="2266"/>
                </a:lnTo>
                <a:lnTo>
                  <a:pt x="16026" y="2266"/>
                </a:lnTo>
                <a:lnTo>
                  <a:pt x="16002" y="2047"/>
                </a:lnTo>
                <a:lnTo>
                  <a:pt x="15978" y="1827"/>
                </a:lnTo>
                <a:lnTo>
                  <a:pt x="15905" y="1633"/>
                </a:lnTo>
                <a:lnTo>
                  <a:pt x="15807" y="1413"/>
                </a:lnTo>
                <a:lnTo>
                  <a:pt x="15710" y="1243"/>
                </a:lnTo>
                <a:lnTo>
                  <a:pt x="15588" y="1048"/>
                </a:lnTo>
                <a:lnTo>
                  <a:pt x="15466" y="878"/>
                </a:lnTo>
                <a:lnTo>
                  <a:pt x="15320" y="707"/>
                </a:lnTo>
                <a:lnTo>
                  <a:pt x="15320" y="707"/>
                </a:lnTo>
                <a:lnTo>
                  <a:pt x="15150" y="561"/>
                </a:lnTo>
                <a:lnTo>
                  <a:pt x="14979" y="439"/>
                </a:lnTo>
                <a:lnTo>
                  <a:pt x="14784" y="317"/>
                </a:lnTo>
                <a:lnTo>
                  <a:pt x="14590" y="196"/>
                </a:lnTo>
                <a:lnTo>
                  <a:pt x="14395" y="123"/>
                </a:lnTo>
                <a:lnTo>
                  <a:pt x="14175" y="50"/>
                </a:lnTo>
                <a:lnTo>
                  <a:pt x="13981" y="25"/>
                </a:lnTo>
                <a:lnTo>
                  <a:pt x="13761" y="1"/>
                </a:lnTo>
                <a:lnTo>
                  <a:pt x="13761" y="1"/>
                </a:lnTo>
                <a:lnTo>
                  <a:pt x="13494" y="25"/>
                </a:lnTo>
                <a:lnTo>
                  <a:pt x="13250" y="98"/>
                </a:lnTo>
                <a:lnTo>
                  <a:pt x="13031" y="196"/>
                </a:lnTo>
                <a:lnTo>
                  <a:pt x="12836" y="366"/>
                </a:lnTo>
                <a:lnTo>
                  <a:pt x="12836" y="366"/>
                </a:lnTo>
                <a:lnTo>
                  <a:pt x="12665" y="561"/>
                </a:lnTo>
                <a:lnTo>
                  <a:pt x="12544" y="780"/>
                </a:lnTo>
                <a:lnTo>
                  <a:pt x="12471" y="975"/>
                </a:lnTo>
                <a:lnTo>
                  <a:pt x="12422" y="1194"/>
                </a:lnTo>
                <a:lnTo>
                  <a:pt x="12349" y="1413"/>
                </a:lnTo>
                <a:lnTo>
                  <a:pt x="12276" y="1608"/>
                </a:lnTo>
                <a:lnTo>
                  <a:pt x="12178" y="1827"/>
                </a:lnTo>
                <a:lnTo>
                  <a:pt x="12008" y="1998"/>
                </a:lnTo>
                <a:lnTo>
                  <a:pt x="12008" y="1998"/>
                </a:lnTo>
                <a:lnTo>
                  <a:pt x="11740" y="2266"/>
                </a:lnTo>
                <a:lnTo>
                  <a:pt x="11496" y="2436"/>
                </a:lnTo>
                <a:lnTo>
                  <a:pt x="11277" y="2534"/>
                </a:lnTo>
                <a:lnTo>
                  <a:pt x="11082" y="2582"/>
                </a:lnTo>
                <a:lnTo>
                  <a:pt x="10888" y="2582"/>
                </a:lnTo>
                <a:lnTo>
                  <a:pt x="10717" y="2534"/>
                </a:lnTo>
                <a:lnTo>
                  <a:pt x="10547" y="2412"/>
                </a:lnTo>
                <a:lnTo>
                  <a:pt x="10376" y="2290"/>
                </a:lnTo>
                <a:lnTo>
                  <a:pt x="10206" y="2095"/>
                </a:lnTo>
                <a:lnTo>
                  <a:pt x="10035" y="1901"/>
                </a:lnTo>
                <a:lnTo>
                  <a:pt x="9670" y="1413"/>
                </a:lnTo>
                <a:lnTo>
                  <a:pt x="9231" y="878"/>
                </a:lnTo>
                <a:lnTo>
                  <a:pt x="8988" y="585"/>
                </a:lnTo>
                <a:lnTo>
                  <a:pt x="8720" y="293"/>
                </a:lnTo>
                <a:lnTo>
                  <a:pt x="8720" y="293"/>
                </a:lnTo>
                <a:lnTo>
                  <a:pt x="8574" y="171"/>
                </a:lnTo>
                <a:lnTo>
                  <a:pt x="8379" y="74"/>
                </a:lnTo>
                <a:lnTo>
                  <a:pt x="8209" y="25"/>
                </a:lnTo>
                <a:lnTo>
                  <a:pt x="8014" y="1"/>
                </a:lnTo>
                <a:lnTo>
                  <a:pt x="8014" y="1"/>
                </a:lnTo>
                <a:lnTo>
                  <a:pt x="7916" y="25"/>
                </a:lnTo>
                <a:lnTo>
                  <a:pt x="7770" y="98"/>
                </a:lnTo>
                <a:lnTo>
                  <a:pt x="7307" y="366"/>
                </a:lnTo>
                <a:lnTo>
                  <a:pt x="7039" y="537"/>
                </a:lnTo>
                <a:lnTo>
                  <a:pt x="6747" y="756"/>
                </a:lnTo>
                <a:lnTo>
                  <a:pt x="6431" y="975"/>
                </a:lnTo>
                <a:lnTo>
                  <a:pt x="6138" y="1243"/>
                </a:lnTo>
                <a:lnTo>
                  <a:pt x="5870" y="1511"/>
                </a:lnTo>
                <a:lnTo>
                  <a:pt x="5627" y="1803"/>
                </a:lnTo>
                <a:lnTo>
                  <a:pt x="5432" y="2095"/>
                </a:lnTo>
                <a:lnTo>
                  <a:pt x="5359" y="2242"/>
                </a:lnTo>
                <a:lnTo>
                  <a:pt x="5310" y="2412"/>
                </a:lnTo>
                <a:lnTo>
                  <a:pt x="5262" y="2558"/>
                </a:lnTo>
                <a:lnTo>
                  <a:pt x="5237" y="2704"/>
                </a:lnTo>
                <a:lnTo>
                  <a:pt x="5237" y="2850"/>
                </a:lnTo>
                <a:lnTo>
                  <a:pt x="5262" y="3021"/>
                </a:lnTo>
                <a:lnTo>
                  <a:pt x="5310" y="3167"/>
                </a:lnTo>
                <a:lnTo>
                  <a:pt x="5383" y="3313"/>
                </a:lnTo>
                <a:lnTo>
                  <a:pt x="5481" y="3459"/>
                </a:lnTo>
                <a:lnTo>
                  <a:pt x="5603" y="3605"/>
                </a:lnTo>
                <a:lnTo>
                  <a:pt x="5603" y="3605"/>
                </a:lnTo>
                <a:lnTo>
                  <a:pt x="5797" y="3752"/>
                </a:lnTo>
                <a:lnTo>
                  <a:pt x="5992" y="3849"/>
                </a:lnTo>
                <a:lnTo>
                  <a:pt x="6187" y="3946"/>
                </a:lnTo>
                <a:lnTo>
                  <a:pt x="6406" y="3995"/>
                </a:lnTo>
                <a:lnTo>
                  <a:pt x="6625" y="4044"/>
                </a:lnTo>
                <a:lnTo>
                  <a:pt x="6845" y="4141"/>
                </a:lnTo>
                <a:lnTo>
                  <a:pt x="7039" y="4239"/>
                </a:lnTo>
                <a:lnTo>
                  <a:pt x="7234" y="4409"/>
                </a:lnTo>
                <a:lnTo>
                  <a:pt x="7234" y="4409"/>
                </a:lnTo>
                <a:lnTo>
                  <a:pt x="7405" y="4604"/>
                </a:lnTo>
                <a:lnTo>
                  <a:pt x="7502" y="4823"/>
                </a:lnTo>
                <a:lnTo>
                  <a:pt x="7575" y="5067"/>
                </a:lnTo>
                <a:lnTo>
                  <a:pt x="7600" y="5359"/>
                </a:lnTo>
                <a:lnTo>
                  <a:pt x="7600" y="5359"/>
                </a:lnTo>
                <a:lnTo>
                  <a:pt x="7575" y="5554"/>
                </a:lnTo>
                <a:lnTo>
                  <a:pt x="7551" y="5773"/>
                </a:lnTo>
                <a:lnTo>
                  <a:pt x="7478" y="5968"/>
                </a:lnTo>
                <a:lnTo>
                  <a:pt x="7405" y="6163"/>
                </a:lnTo>
                <a:lnTo>
                  <a:pt x="7307" y="6357"/>
                </a:lnTo>
                <a:lnTo>
                  <a:pt x="7186" y="6552"/>
                </a:lnTo>
                <a:lnTo>
                  <a:pt x="7039" y="6723"/>
                </a:lnTo>
                <a:lnTo>
                  <a:pt x="6893" y="6893"/>
                </a:lnTo>
                <a:lnTo>
                  <a:pt x="6893" y="6893"/>
                </a:lnTo>
                <a:lnTo>
                  <a:pt x="6723" y="7039"/>
                </a:lnTo>
                <a:lnTo>
                  <a:pt x="6552" y="7186"/>
                </a:lnTo>
                <a:lnTo>
                  <a:pt x="6382" y="7283"/>
                </a:lnTo>
                <a:lnTo>
                  <a:pt x="6187" y="7405"/>
                </a:lnTo>
                <a:lnTo>
                  <a:pt x="5992" y="7478"/>
                </a:lnTo>
                <a:lnTo>
                  <a:pt x="5773" y="7551"/>
                </a:lnTo>
                <a:lnTo>
                  <a:pt x="5554" y="7575"/>
                </a:lnTo>
                <a:lnTo>
                  <a:pt x="5359" y="7600"/>
                </a:lnTo>
                <a:lnTo>
                  <a:pt x="5359" y="7600"/>
                </a:lnTo>
                <a:lnTo>
                  <a:pt x="5091" y="7575"/>
                </a:lnTo>
                <a:lnTo>
                  <a:pt x="4848" y="7502"/>
                </a:lnTo>
                <a:lnTo>
                  <a:pt x="4604" y="7405"/>
                </a:lnTo>
                <a:lnTo>
                  <a:pt x="4409" y="7234"/>
                </a:lnTo>
                <a:lnTo>
                  <a:pt x="4409" y="7234"/>
                </a:lnTo>
                <a:lnTo>
                  <a:pt x="4239" y="7039"/>
                </a:lnTo>
                <a:lnTo>
                  <a:pt x="4117" y="6820"/>
                </a:lnTo>
                <a:lnTo>
                  <a:pt x="4044" y="6601"/>
                </a:lnTo>
                <a:lnTo>
                  <a:pt x="3971" y="6382"/>
                </a:lnTo>
                <a:lnTo>
                  <a:pt x="3922" y="6187"/>
                </a:lnTo>
                <a:lnTo>
                  <a:pt x="3849" y="5992"/>
                </a:lnTo>
                <a:lnTo>
                  <a:pt x="3752" y="5797"/>
                </a:lnTo>
                <a:lnTo>
                  <a:pt x="3605" y="5602"/>
                </a:lnTo>
                <a:lnTo>
                  <a:pt x="3605" y="5602"/>
                </a:lnTo>
                <a:lnTo>
                  <a:pt x="3459" y="5481"/>
                </a:lnTo>
                <a:lnTo>
                  <a:pt x="3313" y="5383"/>
                </a:lnTo>
                <a:lnTo>
                  <a:pt x="3167" y="5310"/>
                </a:lnTo>
                <a:lnTo>
                  <a:pt x="3021" y="5262"/>
                </a:lnTo>
                <a:lnTo>
                  <a:pt x="2850" y="5237"/>
                </a:lnTo>
                <a:lnTo>
                  <a:pt x="2704" y="5237"/>
                </a:lnTo>
                <a:lnTo>
                  <a:pt x="2558" y="5262"/>
                </a:lnTo>
                <a:lnTo>
                  <a:pt x="2412" y="5310"/>
                </a:lnTo>
                <a:lnTo>
                  <a:pt x="2242" y="5359"/>
                </a:lnTo>
                <a:lnTo>
                  <a:pt x="2095" y="5432"/>
                </a:lnTo>
                <a:lnTo>
                  <a:pt x="1803" y="5627"/>
                </a:lnTo>
                <a:lnTo>
                  <a:pt x="1511" y="5870"/>
                </a:lnTo>
                <a:lnTo>
                  <a:pt x="1243" y="6138"/>
                </a:lnTo>
                <a:lnTo>
                  <a:pt x="975" y="6431"/>
                </a:lnTo>
                <a:lnTo>
                  <a:pt x="756" y="6747"/>
                </a:lnTo>
                <a:lnTo>
                  <a:pt x="537" y="7039"/>
                </a:lnTo>
                <a:lnTo>
                  <a:pt x="366" y="7307"/>
                </a:lnTo>
                <a:lnTo>
                  <a:pt x="98" y="7770"/>
                </a:lnTo>
                <a:lnTo>
                  <a:pt x="25" y="7916"/>
                </a:lnTo>
                <a:lnTo>
                  <a:pt x="1" y="8014"/>
                </a:lnTo>
                <a:lnTo>
                  <a:pt x="1" y="8014"/>
                </a:lnTo>
                <a:lnTo>
                  <a:pt x="25" y="8208"/>
                </a:lnTo>
                <a:lnTo>
                  <a:pt x="74" y="8379"/>
                </a:lnTo>
                <a:lnTo>
                  <a:pt x="171" y="8574"/>
                </a:lnTo>
                <a:lnTo>
                  <a:pt x="293" y="8720"/>
                </a:lnTo>
                <a:lnTo>
                  <a:pt x="293" y="8720"/>
                </a:lnTo>
                <a:lnTo>
                  <a:pt x="585" y="8988"/>
                </a:lnTo>
                <a:lnTo>
                  <a:pt x="878" y="9231"/>
                </a:lnTo>
                <a:lnTo>
                  <a:pt x="1413" y="9670"/>
                </a:lnTo>
                <a:lnTo>
                  <a:pt x="1901" y="10035"/>
                </a:lnTo>
                <a:lnTo>
                  <a:pt x="2095" y="10206"/>
                </a:lnTo>
                <a:lnTo>
                  <a:pt x="2290" y="10376"/>
                </a:lnTo>
                <a:lnTo>
                  <a:pt x="2412" y="10547"/>
                </a:lnTo>
                <a:lnTo>
                  <a:pt x="2534" y="10717"/>
                </a:lnTo>
                <a:lnTo>
                  <a:pt x="2583" y="10888"/>
                </a:lnTo>
                <a:lnTo>
                  <a:pt x="2583" y="11082"/>
                </a:lnTo>
                <a:lnTo>
                  <a:pt x="2534" y="11277"/>
                </a:lnTo>
                <a:lnTo>
                  <a:pt x="2436" y="11496"/>
                </a:lnTo>
                <a:lnTo>
                  <a:pt x="2266" y="11740"/>
                </a:lnTo>
                <a:lnTo>
                  <a:pt x="1998" y="12008"/>
                </a:lnTo>
                <a:lnTo>
                  <a:pt x="1998" y="12008"/>
                </a:lnTo>
                <a:lnTo>
                  <a:pt x="1828" y="12178"/>
                </a:lnTo>
                <a:lnTo>
                  <a:pt x="1633" y="12276"/>
                </a:lnTo>
                <a:lnTo>
                  <a:pt x="1413" y="12349"/>
                </a:lnTo>
                <a:lnTo>
                  <a:pt x="1219" y="12398"/>
                </a:lnTo>
                <a:lnTo>
                  <a:pt x="999" y="12446"/>
                </a:lnTo>
                <a:lnTo>
                  <a:pt x="780" y="12544"/>
                </a:lnTo>
                <a:lnTo>
                  <a:pt x="585" y="12665"/>
                </a:lnTo>
                <a:lnTo>
                  <a:pt x="366" y="12836"/>
                </a:lnTo>
                <a:lnTo>
                  <a:pt x="366" y="12836"/>
                </a:lnTo>
                <a:lnTo>
                  <a:pt x="196" y="13031"/>
                </a:lnTo>
                <a:lnTo>
                  <a:pt x="98" y="13250"/>
                </a:lnTo>
                <a:lnTo>
                  <a:pt x="25" y="13493"/>
                </a:lnTo>
                <a:lnTo>
                  <a:pt x="1" y="13761"/>
                </a:lnTo>
                <a:lnTo>
                  <a:pt x="1" y="13761"/>
                </a:lnTo>
                <a:lnTo>
                  <a:pt x="25" y="13981"/>
                </a:lnTo>
                <a:lnTo>
                  <a:pt x="50" y="14200"/>
                </a:lnTo>
                <a:lnTo>
                  <a:pt x="123" y="14395"/>
                </a:lnTo>
                <a:lnTo>
                  <a:pt x="220" y="14614"/>
                </a:lnTo>
                <a:lnTo>
                  <a:pt x="318" y="14784"/>
                </a:lnTo>
                <a:lnTo>
                  <a:pt x="439" y="14979"/>
                </a:lnTo>
                <a:lnTo>
                  <a:pt x="561" y="15150"/>
                </a:lnTo>
                <a:lnTo>
                  <a:pt x="707" y="15320"/>
                </a:lnTo>
                <a:lnTo>
                  <a:pt x="707" y="15320"/>
                </a:lnTo>
                <a:lnTo>
                  <a:pt x="878" y="15466"/>
                </a:lnTo>
                <a:lnTo>
                  <a:pt x="1048" y="15588"/>
                </a:lnTo>
                <a:lnTo>
                  <a:pt x="1243" y="15710"/>
                </a:lnTo>
                <a:lnTo>
                  <a:pt x="1438" y="15832"/>
                </a:lnTo>
                <a:lnTo>
                  <a:pt x="1633" y="15905"/>
                </a:lnTo>
                <a:lnTo>
                  <a:pt x="1852" y="15978"/>
                </a:lnTo>
                <a:lnTo>
                  <a:pt x="2047" y="16002"/>
                </a:lnTo>
                <a:lnTo>
                  <a:pt x="2266" y="16026"/>
                </a:lnTo>
                <a:lnTo>
                  <a:pt x="2266" y="16026"/>
                </a:lnTo>
                <a:lnTo>
                  <a:pt x="2534" y="16002"/>
                </a:lnTo>
                <a:lnTo>
                  <a:pt x="2777" y="15929"/>
                </a:lnTo>
                <a:lnTo>
                  <a:pt x="2997" y="15832"/>
                </a:lnTo>
                <a:lnTo>
                  <a:pt x="3191" y="15661"/>
                </a:lnTo>
                <a:lnTo>
                  <a:pt x="3191" y="15661"/>
                </a:lnTo>
                <a:lnTo>
                  <a:pt x="3362" y="15466"/>
                </a:lnTo>
                <a:lnTo>
                  <a:pt x="3484" y="15247"/>
                </a:lnTo>
                <a:lnTo>
                  <a:pt x="3557" y="15052"/>
                </a:lnTo>
                <a:lnTo>
                  <a:pt x="3605" y="14833"/>
                </a:lnTo>
                <a:lnTo>
                  <a:pt x="3679" y="14614"/>
                </a:lnTo>
                <a:lnTo>
                  <a:pt x="3752" y="14419"/>
                </a:lnTo>
                <a:lnTo>
                  <a:pt x="3849" y="14200"/>
                </a:lnTo>
                <a:lnTo>
                  <a:pt x="4019" y="14029"/>
                </a:lnTo>
                <a:lnTo>
                  <a:pt x="4019" y="14029"/>
                </a:lnTo>
                <a:lnTo>
                  <a:pt x="4287" y="13786"/>
                </a:lnTo>
                <a:lnTo>
                  <a:pt x="4531" y="13591"/>
                </a:lnTo>
                <a:lnTo>
                  <a:pt x="4750" y="13493"/>
                </a:lnTo>
                <a:lnTo>
                  <a:pt x="4945" y="13445"/>
                </a:lnTo>
                <a:lnTo>
                  <a:pt x="5140" y="13445"/>
                </a:lnTo>
                <a:lnTo>
                  <a:pt x="5310" y="13493"/>
                </a:lnTo>
                <a:lnTo>
                  <a:pt x="5481" y="13615"/>
                </a:lnTo>
                <a:lnTo>
                  <a:pt x="5651" y="13737"/>
                </a:lnTo>
                <a:lnTo>
                  <a:pt x="5822" y="13932"/>
                </a:lnTo>
                <a:lnTo>
                  <a:pt x="5992" y="14127"/>
                </a:lnTo>
                <a:lnTo>
                  <a:pt x="6358" y="14614"/>
                </a:lnTo>
                <a:lnTo>
                  <a:pt x="6796" y="15150"/>
                </a:lnTo>
                <a:lnTo>
                  <a:pt x="7039" y="15442"/>
                </a:lnTo>
                <a:lnTo>
                  <a:pt x="7307" y="15734"/>
                </a:lnTo>
                <a:lnTo>
                  <a:pt x="7307" y="15734"/>
                </a:lnTo>
                <a:lnTo>
                  <a:pt x="7454" y="15856"/>
                </a:lnTo>
                <a:lnTo>
                  <a:pt x="7648" y="15953"/>
                </a:lnTo>
                <a:lnTo>
                  <a:pt x="7819" y="16002"/>
                </a:lnTo>
                <a:lnTo>
                  <a:pt x="8014" y="16026"/>
                </a:lnTo>
                <a:lnTo>
                  <a:pt x="8014" y="16026"/>
                </a:lnTo>
                <a:lnTo>
                  <a:pt x="8111" y="16002"/>
                </a:lnTo>
                <a:lnTo>
                  <a:pt x="8257" y="15929"/>
                </a:lnTo>
                <a:lnTo>
                  <a:pt x="8720" y="15661"/>
                </a:lnTo>
                <a:lnTo>
                  <a:pt x="8988" y="15491"/>
                </a:lnTo>
                <a:lnTo>
                  <a:pt x="9280" y="15271"/>
                </a:lnTo>
                <a:lnTo>
                  <a:pt x="9597" y="15052"/>
                </a:lnTo>
                <a:lnTo>
                  <a:pt x="9889" y="14784"/>
                </a:lnTo>
                <a:lnTo>
                  <a:pt x="10157" y="14516"/>
                </a:lnTo>
                <a:lnTo>
                  <a:pt x="10400" y="14224"/>
                </a:lnTo>
                <a:lnTo>
                  <a:pt x="10595" y="13932"/>
                </a:lnTo>
                <a:lnTo>
                  <a:pt x="10668" y="13786"/>
                </a:lnTo>
                <a:lnTo>
                  <a:pt x="10717" y="13615"/>
                </a:lnTo>
                <a:lnTo>
                  <a:pt x="10766" y="13469"/>
                </a:lnTo>
                <a:lnTo>
                  <a:pt x="10790" y="13323"/>
                </a:lnTo>
                <a:lnTo>
                  <a:pt x="10790" y="13177"/>
                </a:lnTo>
                <a:lnTo>
                  <a:pt x="10766" y="13006"/>
                </a:lnTo>
                <a:lnTo>
                  <a:pt x="10717" y="12860"/>
                </a:lnTo>
                <a:lnTo>
                  <a:pt x="10644" y="12714"/>
                </a:lnTo>
                <a:lnTo>
                  <a:pt x="10547" y="12568"/>
                </a:lnTo>
                <a:lnTo>
                  <a:pt x="10425" y="12422"/>
                </a:lnTo>
                <a:lnTo>
                  <a:pt x="10425" y="12422"/>
                </a:lnTo>
                <a:lnTo>
                  <a:pt x="10230" y="12276"/>
                </a:lnTo>
                <a:lnTo>
                  <a:pt x="10035" y="12178"/>
                </a:lnTo>
                <a:lnTo>
                  <a:pt x="9840" y="12105"/>
                </a:lnTo>
                <a:lnTo>
                  <a:pt x="9621" y="12032"/>
                </a:lnTo>
                <a:lnTo>
                  <a:pt x="9402" y="11983"/>
                </a:lnTo>
                <a:lnTo>
                  <a:pt x="9183" y="11886"/>
                </a:lnTo>
                <a:lnTo>
                  <a:pt x="8988" y="11789"/>
                </a:lnTo>
                <a:lnTo>
                  <a:pt x="8793" y="11618"/>
                </a:lnTo>
                <a:lnTo>
                  <a:pt x="8793" y="11618"/>
                </a:lnTo>
                <a:lnTo>
                  <a:pt x="8623" y="11423"/>
                </a:lnTo>
                <a:lnTo>
                  <a:pt x="8525" y="11204"/>
                </a:lnTo>
                <a:lnTo>
                  <a:pt x="8452" y="10961"/>
                </a:lnTo>
                <a:lnTo>
                  <a:pt x="8428" y="10668"/>
                </a:lnTo>
                <a:lnTo>
                  <a:pt x="8428" y="10668"/>
                </a:lnTo>
                <a:lnTo>
                  <a:pt x="8452" y="10473"/>
                </a:lnTo>
                <a:lnTo>
                  <a:pt x="8476" y="10254"/>
                </a:lnTo>
                <a:lnTo>
                  <a:pt x="8549" y="10059"/>
                </a:lnTo>
                <a:lnTo>
                  <a:pt x="8623" y="9865"/>
                </a:lnTo>
                <a:lnTo>
                  <a:pt x="8720" y="9670"/>
                </a:lnTo>
                <a:lnTo>
                  <a:pt x="8842" y="9475"/>
                </a:lnTo>
                <a:lnTo>
                  <a:pt x="8988" y="9304"/>
                </a:lnTo>
                <a:lnTo>
                  <a:pt x="9134" y="9134"/>
                </a:lnTo>
                <a:lnTo>
                  <a:pt x="9134" y="9134"/>
                </a:lnTo>
                <a:lnTo>
                  <a:pt x="9304" y="8988"/>
                </a:lnTo>
                <a:lnTo>
                  <a:pt x="9475" y="8866"/>
                </a:lnTo>
                <a:lnTo>
                  <a:pt x="9645" y="8744"/>
                </a:lnTo>
                <a:lnTo>
                  <a:pt x="9840" y="8622"/>
                </a:lnTo>
                <a:lnTo>
                  <a:pt x="10035" y="8549"/>
                </a:lnTo>
                <a:lnTo>
                  <a:pt x="10254" y="8476"/>
                </a:lnTo>
                <a:lnTo>
                  <a:pt x="10474" y="8452"/>
                </a:lnTo>
                <a:lnTo>
                  <a:pt x="10668" y="8428"/>
                </a:lnTo>
                <a:lnTo>
                  <a:pt x="10668" y="8428"/>
                </a:lnTo>
                <a:lnTo>
                  <a:pt x="10936" y="8452"/>
                </a:lnTo>
                <a:lnTo>
                  <a:pt x="11180" y="8525"/>
                </a:lnTo>
                <a:lnTo>
                  <a:pt x="11423" y="8622"/>
                </a:lnTo>
                <a:lnTo>
                  <a:pt x="11618" y="8793"/>
                </a:lnTo>
                <a:lnTo>
                  <a:pt x="11618" y="8793"/>
                </a:lnTo>
                <a:lnTo>
                  <a:pt x="11789" y="8988"/>
                </a:lnTo>
                <a:lnTo>
                  <a:pt x="11910" y="9207"/>
                </a:lnTo>
                <a:lnTo>
                  <a:pt x="11984" y="9426"/>
                </a:lnTo>
                <a:lnTo>
                  <a:pt x="12057" y="9645"/>
                </a:lnTo>
                <a:lnTo>
                  <a:pt x="12105" y="9840"/>
                </a:lnTo>
                <a:lnTo>
                  <a:pt x="12178" y="10035"/>
                </a:lnTo>
                <a:lnTo>
                  <a:pt x="12276" y="10230"/>
                </a:lnTo>
                <a:lnTo>
                  <a:pt x="12422" y="10425"/>
                </a:lnTo>
                <a:lnTo>
                  <a:pt x="12422" y="10425"/>
                </a:lnTo>
                <a:lnTo>
                  <a:pt x="12568" y="10547"/>
                </a:lnTo>
                <a:lnTo>
                  <a:pt x="12714" y="10644"/>
                </a:lnTo>
                <a:lnTo>
                  <a:pt x="12860" y="10717"/>
                </a:lnTo>
                <a:lnTo>
                  <a:pt x="13006" y="10766"/>
                </a:lnTo>
                <a:lnTo>
                  <a:pt x="13177" y="10790"/>
                </a:lnTo>
                <a:lnTo>
                  <a:pt x="13323" y="10790"/>
                </a:lnTo>
                <a:lnTo>
                  <a:pt x="13469" y="10766"/>
                </a:lnTo>
                <a:lnTo>
                  <a:pt x="13615" y="10717"/>
                </a:lnTo>
                <a:lnTo>
                  <a:pt x="13786" y="10668"/>
                </a:lnTo>
                <a:lnTo>
                  <a:pt x="13932" y="10595"/>
                </a:lnTo>
                <a:lnTo>
                  <a:pt x="14224" y="10400"/>
                </a:lnTo>
                <a:lnTo>
                  <a:pt x="14516" y="10157"/>
                </a:lnTo>
                <a:lnTo>
                  <a:pt x="14784" y="9889"/>
                </a:lnTo>
                <a:lnTo>
                  <a:pt x="15052" y="9597"/>
                </a:lnTo>
                <a:lnTo>
                  <a:pt x="15271" y="9280"/>
                </a:lnTo>
                <a:lnTo>
                  <a:pt x="15491" y="8988"/>
                </a:lnTo>
                <a:lnTo>
                  <a:pt x="15661" y="8720"/>
                </a:lnTo>
                <a:lnTo>
                  <a:pt x="15929" y="8257"/>
                </a:lnTo>
                <a:lnTo>
                  <a:pt x="16002" y="8111"/>
                </a:lnTo>
                <a:lnTo>
                  <a:pt x="16026" y="8014"/>
                </a:lnTo>
                <a:lnTo>
                  <a:pt x="16026" y="8014"/>
                </a:lnTo>
                <a:lnTo>
                  <a:pt x="16002" y="7819"/>
                </a:lnTo>
                <a:lnTo>
                  <a:pt x="15953" y="7648"/>
                </a:lnTo>
                <a:lnTo>
                  <a:pt x="15856" y="7453"/>
                </a:lnTo>
                <a:lnTo>
                  <a:pt x="15734" y="7307"/>
                </a:lnTo>
                <a:lnTo>
                  <a:pt x="15734" y="7307"/>
                </a:lnTo>
                <a:lnTo>
                  <a:pt x="15442" y="7039"/>
                </a:lnTo>
                <a:lnTo>
                  <a:pt x="15150" y="6796"/>
                </a:lnTo>
                <a:lnTo>
                  <a:pt x="14614" y="6357"/>
                </a:lnTo>
                <a:lnTo>
                  <a:pt x="14127" y="5992"/>
                </a:lnTo>
                <a:lnTo>
                  <a:pt x="13932" y="5822"/>
                </a:lnTo>
                <a:lnTo>
                  <a:pt x="13737" y="5651"/>
                </a:lnTo>
                <a:lnTo>
                  <a:pt x="13615" y="5481"/>
                </a:lnTo>
                <a:lnTo>
                  <a:pt x="13494" y="5310"/>
                </a:lnTo>
                <a:lnTo>
                  <a:pt x="13445" y="5140"/>
                </a:lnTo>
                <a:lnTo>
                  <a:pt x="13445" y="4945"/>
                </a:lnTo>
                <a:lnTo>
                  <a:pt x="13494" y="4750"/>
                </a:lnTo>
                <a:lnTo>
                  <a:pt x="13591" y="4531"/>
                </a:lnTo>
                <a:lnTo>
                  <a:pt x="13761" y="4287"/>
                </a:lnTo>
                <a:lnTo>
                  <a:pt x="14029" y="4019"/>
                </a:lnTo>
                <a:lnTo>
                  <a:pt x="14029" y="401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Afbeelding 8">
            <a:extLst>
              <a:ext uri="{FF2B5EF4-FFF2-40B4-BE49-F238E27FC236}">
                <a16:creationId xmlns:a16="http://schemas.microsoft.com/office/drawing/2014/main" id="{5185B8C0-655A-4C08-98F6-F5A5D0630257}"/>
              </a:ext>
            </a:extLst>
          </p:cNvPr>
          <p:cNvPicPr>
            <a:picLocks noChangeAspect="1"/>
          </p:cNvPicPr>
          <p:nvPr/>
        </p:nvPicPr>
        <p:blipFill rotWithShape="1">
          <a:blip r:embed="rId5"/>
          <a:srcRect l="18761" r="17403"/>
          <a:stretch/>
        </p:blipFill>
        <p:spPr>
          <a:xfrm>
            <a:off x="6254111" y="749677"/>
            <a:ext cx="2585798" cy="3718486"/>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cxnSp>
        <p:nvCxnSpPr>
          <p:cNvPr id="12" name="Rechte verbindingslijn 11">
            <a:extLst>
              <a:ext uri="{FF2B5EF4-FFF2-40B4-BE49-F238E27FC236}">
                <a16:creationId xmlns:a16="http://schemas.microsoft.com/office/drawing/2014/main" id="{D924ED60-A997-4AD4-BE20-60B60F957BC6}"/>
              </a:ext>
            </a:extLst>
          </p:cNvPr>
          <p:cNvCxnSpPr/>
          <p:nvPr/>
        </p:nvCxnSpPr>
        <p:spPr>
          <a:xfrm>
            <a:off x="3327264" y="1958050"/>
            <a:ext cx="0" cy="3624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Rechte verbindingslijn 13">
            <a:extLst>
              <a:ext uri="{FF2B5EF4-FFF2-40B4-BE49-F238E27FC236}">
                <a16:creationId xmlns:a16="http://schemas.microsoft.com/office/drawing/2014/main" id="{2999146F-EC9A-477A-AD93-B87B04C288F9}"/>
              </a:ext>
            </a:extLst>
          </p:cNvPr>
          <p:cNvCxnSpPr/>
          <p:nvPr/>
        </p:nvCxnSpPr>
        <p:spPr>
          <a:xfrm>
            <a:off x="3327264" y="1958050"/>
            <a:ext cx="2625598"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a:extLst>
              <a:ext uri="{FF2B5EF4-FFF2-40B4-BE49-F238E27FC236}">
                <a16:creationId xmlns:a16="http://schemas.microsoft.com/office/drawing/2014/main" id="{016D7914-C1D4-49C7-A235-12CD252CEA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5798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2"/>
          <p:cNvSpPr txBox="1">
            <a:spLocks noGrp="1"/>
          </p:cNvSpPr>
          <p:nvPr>
            <p:ph type="title"/>
          </p:nvPr>
        </p:nvSpPr>
        <p:spPr>
          <a:xfrm>
            <a:off x="1185099" y="1297200"/>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Rasberry-Pi</a:t>
            </a:r>
            <a:endParaRPr dirty="0"/>
          </a:p>
        </p:txBody>
      </p:sp>
      <p:sp>
        <p:nvSpPr>
          <p:cNvPr id="239" name="Google Shape;239;p22"/>
          <p:cNvSpPr txBox="1">
            <a:spLocks noGrp="1"/>
          </p:cNvSpPr>
          <p:nvPr>
            <p:ph type="body" idx="1"/>
          </p:nvPr>
        </p:nvSpPr>
        <p:spPr>
          <a:xfrm>
            <a:off x="1192419" y="2074900"/>
            <a:ext cx="4740625" cy="2618400"/>
          </a:xfrm>
          <a:prstGeom prst="rect">
            <a:avLst/>
          </a:prstGeom>
        </p:spPr>
        <p:txBody>
          <a:bodyPr spcFirstLastPara="1" wrap="square" lIns="91425" tIns="91425" rIns="91425" bIns="91425" anchor="t" anchorCtr="0">
            <a:noAutofit/>
          </a:bodyPr>
          <a:lstStyle/>
          <a:p>
            <a:pPr marL="0" indent="0">
              <a:buNone/>
            </a:pPr>
            <a:r>
              <a:rPr lang="nl-NL" sz="1500" b="1" dirty="0"/>
              <a:t>Wat is een </a:t>
            </a:r>
            <a:r>
              <a:rPr lang="nl-NL" sz="1500" b="1" dirty="0" err="1"/>
              <a:t>Rasberry</a:t>
            </a:r>
            <a:r>
              <a:rPr lang="nl-NL" sz="1500" b="1" dirty="0"/>
              <a:t>-Pi</a:t>
            </a:r>
          </a:p>
          <a:p>
            <a:pPr marL="171450" indent="-171450"/>
            <a:r>
              <a:rPr lang="nl-NL" sz="1500" dirty="0"/>
              <a:t>Mini Computer</a:t>
            </a:r>
          </a:p>
          <a:p>
            <a:pPr marL="171450" indent="-171450"/>
            <a:r>
              <a:rPr lang="nl-NL" sz="1500" dirty="0"/>
              <a:t>Zo groot als credit card</a:t>
            </a:r>
          </a:p>
          <a:p>
            <a:pPr marL="171450" indent="-171450"/>
            <a:r>
              <a:rPr lang="nl-NL" sz="1500" dirty="0"/>
              <a:t>Veel experimenteren</a:t>
            </a:r>
          </a:p>
          <a:p>
            <a:pPr marL="171450" indent="-171450"/>
            <a:r>
              <a:rPr lang="nl-NL" sz="1500" dirty="0"/>
              <a:t>Niet veel aansluitingen</a:t>
            </a:r>
          </a:p>
          <a:p>
            <a:pPr marL="171450" indent="-171450"/>
            <a:r>
              <a:rPr lang="nl-NL" sz="1500" dirty="0"/>
              <a:t>Met microfoon, camera etc.</a:t>
            </a:r>
          </a:p>
          <a:p>
            <a:pPr marL="171450" indent="-171450"/>
            <a:r>
              <a:rPr lang="nl-NL" sz="1500" dirty="0"/>
              <a:t>Basis </a:t>
            </a:r>
            <a:r>
              <a:rPr lang="nl-NL" sz="1500" dirty="0" err="1"/>
              <a:t>MindBot</a:t>
            </a:r>
            <a:endParaRPr lang="nl-NL" sz="1500" dirty="0"/>
          </a:p>
          <a:p>
            <a:pPr marL="171450" indent="-171450"/>
            <a:endParaRPr lang="nl-NL" sz="1500" dirty="0"/>
          </a:p>
          <a:p>
            <a:pPr marL="171450" indent="-171450"/>
            <a:endParaRPr lang="nl-NL" dirty="0"/>
          </a:p>
        </p:txBody>
      </p:sp>
      <p:sp>
        <p:nvSpPr>
          <p:cNvPr id="242" name="Google Shape;242;p22"/>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grpSp>
        <p:nvGrpSpPr>
          <p:cNvPr id="244" name="Google Shape;244;p22"/>
          <p:cNvGrpSpPr/>
          <p:nvPr/>
        </p:nvGrpSpPr>
        <p:grpSpPr>
          <a:xfrm>
            <a:off x="5853100" y="3068600"/>
            <a:ext cx="1539600" cy="1539600"/>
            <a:chOff x="6680825" y="2549350"/>
            <a:chExt cx="1539600" cy="1539600"/>
          </a:xfrm>
        </p:grpSpPr>
        <p:sp>
          <p:nvSpPr>
            <p:cNvPr id="245" name="Google Shape;245;p2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a:off x="6680825" y="2549350"/>
              <a:ext cx="1539600" cy="1539600"/>
            </a:xfrm>
            <a:prstGeom prst="donut">
              <a:avLst>
                <a:gd name="adj" fmla="val 67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22"/>
          <p:cNvGrpSpPr/>
          <p:nvPr/>
        </p:nvGrpSpPr>
        <p:grpSpPr>
          <a:xfrm>
            <a:off x="6405399" y="3676684"/>
            <a:ext cx="435022" cy="323445"/>
            <a:chOff x="5247525" y="3007275"/>
            <a:chExt cx="517575" cy="384825"/>
          </a:xfrm>
        </p:grpSpPr>
        <p:sp>
          <p:nvSpPr>
            <p:cNvPr id="249" name="Google Shape;249;p22"/>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2"/>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Afbeelding 2">
            <a:extLst>
              <a:ext uri="{FF2B5EF4-FFF2-40B4-BE49-F238E27FC236}">
                <a16:creationId xmlns:a16="http://schemas.microsoft.com/office/drawing/2014/main" id="{2A9D791A-273F-4405-AF45-190F75AA4735}"/>
              </a:ext>
            </a:extLst>
          </p:cNvPr>
          <p:cNvPicPr>
            <a:picLocks noChangeAspect="1"/>
          </p:cNvPicPr>
          <p:nvPr/>
        </p:nvPicPr>
        <p:blipFill rotWithShape="1">
          <a:blip r:embed="rId5"/>
          <a:srcRect l="2936" t="10407" r="5698" b="47494"/>
          <a:stretch/>
        </p:blipFill>
        <p:spPr>
          <a:xfrm>
            <a:off x="6405399" y="1260718"/>
            <a:ext cx="2958641" cy="2424826"/>
          </a:xfrm>
          <a:prstGeom prst="ellipse">
            <a:avLst/>
          </a:prstGeom>
          <a:ln>
            <a:noFill/>
          </a:ln>
          <a:effectLst>
            <a:softEdge rad="112500"/>
          </a:effectLst>
        </p:spPr>
      </p:pic>
      <p:pic>
        <p:nvPicPr>
          <p:cNvPr id="8" name="Audio 7">
            <a:hlinkClick r:id="" action="ppaction://media"/>
            <a:extLst>
              <a:ext uri="{FF2B5EF4-FFF2-40B4-BE49-F238E27FC236}">
                <a16:creationId xmlns:a16="http://schemas.microsoft.com/office/drawing/2014/main" id="{E8D02BB5-9745-49B4-B071-06E72B718D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cSld>
  <p:clrMapOvr>
    <a:masterClrMapping/>
  </p:clrMapOvr>
  <p:transition advTm="3014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8"/>
          <p:cNvSpPr txBox="1">
            <a:spLocks noGrp="1"/>
          </p:cNvSpPr>
          <p:nvPr>
            <p:ph type="body" idx="1"/>
          </p:nvPr>
        </p:nvSpPr>
        <p:spPr>
          <a:xfrm>
            <a:off x="2385525" y="1310550"/>
            <a:ext cx="4777200" cy="3265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dirty="0"/>
              <a:t>Leuk Feitje;</a:t>
            </a:r>
          </a:p>
          <a:p>
            <a:pPr marL="0" lvl="0" indent="0" algn="l" rtl="0">
              <a:spcBef>
                <a:spcPts val="600"/>
              </a:spcBef>
              <a:spcAft>
                <a:spcPts val="0"/>
              </a:spcAft>
              <a:buNone/>
            </a:pPr>
            <a:r>
              <a:rPr lang="en" dirty="0"/>
              <a:t>Wist je date MindBot eerst de Geheugensteun heette? Raar hé?</a:t>
            </a:r>
            <a:endParaRPr dirty="0"/>
          </a:p>
        </p:txBody>
      </p:sp>
      <p:sp>
        <p:nvSpPr>
          <p:cNvPr id="183" name="Google Shape;183;p1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spTree>
    <p:extLst>
      <p:ext uri="{BB962C8B-B14F-4D97-AF65-F5344CB8AC3E}">
        <p14:creationId xmlns:p14="http://schemas.microsoft.com/office/powerpoint/2010/main" val="2763500020"/>
      </p:ext>
    </p:extLst>
  </p:cSld>
  <p:clrMapOvr>
    <a:masterClrMapping/>
  </p:clrMapOvr>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4642</TotalTime>
  <Words>331</Words>
  <Application>Microsoft Office PowerPoint</Application>
  <PresentationFormat>Diavoorstelling (16:9)</PresentationFormat>
  <Paragraphs>70</Paragraphs>
  <Slides>13</Slides>
  <Notes>13</Notes>
  <HiddenSlides>0</HiddenSlides>
  <MMClips>10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Poppins Light</vt:lpstr>
      <vt:lpstr>Poppins</vt:lpstr>
      <vt:lpstr>Cymbeline template</vt:lpstr>
      <vt:lpstr>PowerPoint-presentatie</vt:lpstr>
      <vt:lpstr>Hallo!</vt:lpstr>
      <vt:lpstr>ALZHEIMER patiënten hebben nog steeds hulp nodig</vt:lpstr>
      <vt:lpstr>PowerPoint-presentatie</vt:lpstr>
      <vt:lpstr>De MINDBOT is nu van groot belang</vt:lpstr>
      <vt:lpstr>Concept</vt:lpstr>
      <vt:lpstr>Wat kan de MindBot?</vt:lpstr>
      <vt:lpstr>Rasberry-Pi</vt:lpstr>
      <vt:lpstr>PowerPoint-presentatie</vt:lpstr>
      <vt:lpstr>Prototype</vt:lpstr>
      <vt:lpstr>Reconstructie</vt:lpstr>
      <vt:lpstr>Ons Proces in het kort</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MINDBOT</dc:title>
  <dc:creator>Geneidi, N. (Nihal)</dc:creator>
  <cp:lastModifiedBy>Geneidi, N. (Nihal)</cp:lastModifiedBy>
  <cp:revision>22</cp:revision>
  <dcterms:modified xsi:type="dcterms:W3CDTF">2021-03-21T22:27:07Z</dcterms:modified>
</cp:coreProperties>
</file>